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70" r:id="rId11"/>
    <p:sldId id="266" r:id="rId12"/>
    <p:sldId id="271" r:id="rId13"/>
    <p:sldId id="272" r:id="rId14"/>
    <p:sldId id="273" r:id="rId15"/>
    <p:sldId id="274" r:id="rId16"/>
    <p:sldId id="275" r:id="rId17"/>
    <p:sldId id="276" r:id="rId18"/>
    <p:sldId id="26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65" r:id="rId28"/>
    <p:sldId id="285" r:id="rId29"/>
    <p:sldId id="286" r:id="rId30"/>
    <p:sldId id="287" r:id="rId31"/>
    <p:sldId id="288" r:id="rId32"/>
    <p:sldId id="289" r:id="rId33"/>
    <p:sldId id="290" r:id="rId34"/>
    <p:sldId id="267" r:id="rId35"/>
  </p:sldIdLst>
  <p:sldSz cx="18288000" cy="10287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Arimo" panose="020B0604020202020204" charset="0"/>
      <p:regular r:id="rId40"/>
      <p:bold r:id="rId41"/>
      <p:italic r:id="rId42"/>
      <p:boldItalic r:id="rId43"/>
    </p:embeddedFont>
    <p:embeddedFont>
      <p:font typeface="Bebas Neue" panose="020B0604020202020204" charset="-94"/>
      <p:regular r:id="rId44"/>
      <p:bold r:id="rId45"/>
    </p:embeddedFont>
    <p:embeddedFont>
      <p:font typeface="Kollektif" panose="020B0604020202020204" charset="-94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08" y="4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eg"/><Relationship Id="rId7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5.jpeg"/><Relationship Id="rId7" Type="http://schemas.openxmlformats.org/officeDocument/2006/relationships/image" Target="../media/image1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fif"/><Relationship Id="rId5" Type="http://schemas.openxmlformats.org/officeDocument/2006/relationships/image" Target="../media/image10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C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15369" y="-3007270"/>
            <a:ext cx="14439800" cy="1441669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9F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0000"/>
          </a:blip>
          <a:srcRect b="21692"/>
          <a:stretch>
            <a:fillRect/>
          </a:stretch>
        </p:blipFill>
        <p:spPr>
          <a:xfrm>
            <a:off x="764459" y="771700"/>
            <a:ext cx="16759082" cy="874359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788687" y="2622917"/>
            <a:ext cx="12710627" cy="5041165"/>
            <a:chOff x="0" y="0"/>
            <a:chExt cx="16947502" cy="6721554"/>
          </a:xfrm>
        </p:grpSpPr>
        <p:sp>
          <p:nvSpPr>
            <p:cNvPr id="6" name="AutoShape 6"/>
            <p:cNvSpPr/>
            <p:nvPr/>
          </p:nvSpPr>
          <p:spPr>
            <a:xfrm>
              <a:off x="0" y="1728768"/>
              <a:ext cx="16947502" cy="3259784"/>
            </a:xfrm>
            <a:prstGeom prst="rect">
              <a:avLst/>
            </a:prstGeom>
            <a:solidFill>
              <a:srgbClr val="40C6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566363" y="2808702"/>
              <a:ext cx="15814776" cy="1836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00"/>
                </a:lnSpc>
              </a:pPr>
              <a:r>
                <a:rPr lang="en-US" sz="9500" b="1" spc="665">
                  <a:solidFill>
                    <a:srgbClr val="231F1D"/>
                  </a:solidFill>
                  <a:latin typeface="Bebas Neue"/>
                </a:rPr>
                <a:t>lıbs for AGRICULTURE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5353642"/>
              <a:ext cx="16947502" cy="1367912"/>
            </a:xfrm>
            <a:prstGeom prst="rect">
              <a:avLst/>
            </a:prstGeom>
            <a:solidFill>
              <a:srgbClr val="231F1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75282" y="5708668"/>
              <a:ext cx="15196938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67">
                  <a:solidFill>
                    <a:srgbClr val="F7F9F8"/>
                  </a:solidFill>
                  <a:latin typeface="Kollektif"/>
                </a:rPr>
                <a:t>SCIENTIFIC SOLUTIONS FOR ECOLOGICAL PROBLEMS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0"/>
              <a:ext cx="16947502" cy="1367912"/>
            </a:xfrm>
            <a:prstGeom prst="rect">
              <a:avLst/>
            </a:prstGeom>
            <a:solidFill>
              <a:srgbClr val="231F1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875282" y="370876"/>
              <a:ext cx="15196938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560">
                  <a:solidFill>
                    <a:srgbClr val="F7F9F8"/>
                  </a:solidFill>
                  <a:latin typeface="Kollektif"/>
                </a:rPr>
                <a:t>BIYANS R&amp;D LTD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64132" y="-865523"/>
            <a:ext cx="12037305" cy="120180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46875" y="1657668"/>
            <a:ext cx="9817076" cy="6825595"/>
            <a:chOff x="0" y="0"/>
            <a:chExt cx="13089434" cy="91007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0328859" cy="1602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55"/>
                </a:lnSpc>
              </a:pPr>
              <a:r>
                <a:rPr lang="en-US" sz="8321" b="1" spc="416">
                  <a:solidFill>
                    <a:srgbClr val="40C6CC"/>
                  </a:solidFill>
                  <a:latin typeface="Bebas Neue"/>
                </a:rPr>
                <a:t>LIBS 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68143"/>
              <a:ext cx="10328859" cy="2610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46"/>
                </a:lnSpc>
              </a:pPr>
              <a:r>
                <a:rPr lang="en-US" sz="4405" b="1" spc="220">
                  <a:solidFill>
                    <a:srgbClr val="F7F9F8"/>
                  </a:solidFill>
                  <a:latin typeface="Bebas Neue"/>
                </a:rPr>
                <a:t>LASER INDUCED BREAKDOWN SPECTROSCOPY FOR AGRICULTURE, </a:t>
              </a:r>
            </a:p>
            <a:p>
              <a:pPr algn="l">
                <a:lnSpc>
                  <a:spcPts val="4846"/>
                </a:lnSpc>
              </a:pPr>
              <a:r>
                <a:rPr lang="en-US" sz="4405" b="1" spc="220">
                  <a:solidFill>
                    <a:srgbClr val="F7F9F8"/>
                  </a:solidFill>
                  <a:latin typeface="Bebas Neue"/>
                </a:rPr>
                <a:t>SOIL ANALYSIS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994426"/>
              <a:ext cx="10328859" cy="3106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4"/>
                </a:lnSpc>
              </a:pPr>
              <a:r>
                <a:rPr lang="en-US" sz="2251" spc="56">
                  <a:solidFill>
                    <a:srgbClr val="F7F9F8"/>
                  </a:solidFill>
                  <a:latin typeface="Kollektif"/>
                </a:rPr>
                <a:t>Determination of Nitrogen, Phosphorous, Potassium and Carbon are our main target elements for detection and manure suggestion system.</a:t>
              </a:r>
            </a:p>
            <a:p>
              <a:pPr algn="l">
                <a:lnSpc>
                  <a:spcPts val="3084"/>
                </a:lnSpc>
              </a:pPr>
              <a:endParaRPr lang="en-US" sz="2251" spc="56">
                <a:solidFill>
                  <a:srgbClr val="F7F9F8"/>
                </a:solidFill>
                <a:latin typeface="Kollektif"/>
              </a:endParaRPr>
            </a:p>
            <a:p>
              <a:pPr algn="l">
                <a:lnSpc>
                  <a:spcPts val="3084"/>
                </a:lnSpc>
              </a:pPr>
              <a:r>
                <a:rPr lang="en-US" sz="2202" spc="55">
                  <a:solidFill>
                    <a:srgbClr val="F7F9F8"/>
                  </a:solidFill>
                  <a:latin typeface="Kollektif"/>
                </a:rPr>
                <a:t>*This project is supported by </a:t>
              </a:r>
              <a:r>
                <a:rPr lang="en-US" sz="2202" i="1" spc="55">
                  <a:solidFill>
                    <a:srgbClr val="F7F9F8"/>
                  </a:solidFill>
                  <a:latin typeface="Kollektif"/>
                </a:rPr>
                <a:t>GENERAL DIRECTORATE OF AGRICULTURAL RESEARCH AND POLICIES OF TURKEY</a:t>
              </a:r>
              <a:r>
                <a:rPr lang="en-US" sz="2202" spc="55">
                  <a:solidFill>
                    <a:srgbClr val="F7F9F8"/>
                  </a:solidFill>
                  <a:latin typeface="Kollektif"/>
                </a:rPr>
                <a:t> 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5266546"/>
              <a:ext cx="13089434" cy="139797"/>
            </a:xfrm>
            <a:prstGeom prst="rect">
              <a:avLst/>
            </a:prstGeom>
            <a:solidFill>
              <a:srgbClr val="40C6CC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7679" y="2296361"/>
            <a:ext cx="5854504" cy="57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3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64132" y="-865523"/>
            <a:ext cx="12037305" cy="120180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28700" y="3924300"/>
            <a:ext cx="4781550" cy="5334000"/>
          </a:xfrm>
          <a:prstGeom prst="rect">
            <a:avLst/>
          </a:prstGeom>
          <a:solidFill>
            <a:srgbClr val="F7F9F8"/>
          </a:solidFill>
        </p:spPr>
      </p:sp>
      <p:sp>
        <p:nvSpPr>
          <p:cNvPr id="5" name="AutoShape 5"/>
          <p:cNvSpPr/>
          <p:nvPr/>
        </p:nvSpPr>
        <p:spPr>
          <a:xfrm>
            <a:off x="12489355" y="3924300"/>
            <a:ext cx="4781550" cy="5334000"/>
          </a:xfrm>
          <a:prstGeom prst="rect">
            <a:avLst/>
          </a:prstGeom>
          <a:solidFill>
            <a:srgbClr val="F7F9F8"/>
          </a:solidFill>
        </p:spPr>
      </p:sp>
      <p:grpSp>
        <p:nvGrpSpPr>
          <p:cNvPr id="6" name="Group 6"/>
          <p:cNvGrpSpPr/>
          <p:nvPr/>
        </p:nvGrpSpPr>
        <p:grpSpPr>
          <a:xfrm>
            <a:off x="4808856" y="1228725"/>
            <a:ext cx="14372624" cy="1544080"/>
            <a:chOff x="0" y="0"/>
            <a:chExt cx="19163499" cy="2058773"/>
          </a:xfrm>
        </p:grpSpPr>
        <p:sp>
          <p:nvSpPr>
            <p:cNvPr id="7" name="AutoShape 7"/>
            <p:cNvSpPr/>
            <p:nvPr/>
          </p:nvSpPr>
          <p:spPr>
            <a:xfrm>
              <a:off x="0" y="1915984"/>
              <a:ext cx="19163499" cy="142789"/>
            </a:xfrm>
            <a:prstGeom prst="rect">
              <a:avLst/>
            </a:prstGeom>
            <a:solidFill>
              <a:srgbClr val="40C6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61925"/>
              <a:ext cx="15731500" cy="164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30"/>
                </a:lnSpc>
              </a:pPr>
              <a:r>
                <a:rPr lang="en-US" sz="8500" b="1" spc="425">
                  <a:solidFill>
                    <a:srgbClr val="F7F9F8"/>
                  </a:solidFill>
                  <a:latin typeface="Bebas Neue"/>
                </a:rPr>
                <a:t>CURRENT MARKET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6753225" y="3924300"/>
            <a:ext cx="4781550" cy="5334000"/>
          </a:xfrm>
          <a:prstGeom prst="rect">
            <a:avLst/>
          </a:prstGeom>
          <a:solidFill>
            <a:srgbClr val="F7F9F8"/>
          </a:solidFill>
        </p:spPr>
      </p:sp>
      <p:grpSp>
        <p:nvGrpSpPr>
          <p:cNvPr id="10" name="Group 10"/>
          <p:cNvGrpSpPr/>
          <p:nvPr/>
        </p:nvGrpSpPr>
        <p:grpSpPr>
          <a:xfrm>
            <a:off x="1501612" y="4379638"/>
            <a:ext cx="3835725" cy="3975163"/>
            <a:chOff x="0" y="0"/>
            <a:chExt cx="5114300" cy="5300217"/>
          </a:xfrm>
        </p:grpSpPr>
        <p:sp>
          <p:nvSpPr>
            <p:cNvPr id="11" name="TextBox 11"/>
            <p:cNvSpPr txBox="1"/>
            <p:nvPr/>
          </p:nvSpPr>
          <p:spPr>
            <a:xfrm>
              <a:off x="25400" y="-9525"/>
              <a:ext cx="5063500" cy="105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231F1D"/>
                  </a:solidFill>
                  <a:latin typeface="Kollektif"/>
                </a:rPr>
                <a:t>SOIL ANALYSES IN TURKEY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41652"/>
              <a:ext cx="5114300" cy="3758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97180" lvl="1" indent="-148590">
                <a:lnSpc>
                  <a:spcPts val="2520"/>
                </a:lnSpc>
                <a:buFont typeface="Arial"/>
                <a:buChar char="•"/>
              </a:pPr>
              <a:r>
                <a:rPr lang="en-US" sz="1800" spc="44">
                  <a:solidFill>
                    <a:srgbClr val="231F1D"/>
                  </a:solidFill>
                  <a:latin typeface="Kollektif"/>
                </a:rPr>
                <a:t>30 national research institutes and 300 private soil laboratory routinely realize analysis around Turkey</a:t>
              </a:r>
            </a:p>
            <a:p>
              <a:pPr marL="297180" lvl="1" indent="-148590">
                <a:lnSpc>
                  <a:spcPts val="2520"/>
                </a:lnSpc>
                <a:buFont typeface="Arial"/>
                <a:buChar char="•"/>
              </a:pPr>
              <a:r>
                <a:rPr lang="en-US" sz="1800" spc="44">
                  <a:solidFill>
                    <a:srgbClr val="231F1D"/>
                  </a:solidFill>
                  <a:latin typeface="Kollektif"/>
                </a:rPr>
                <a:t>These laboratories need long sample preparation processes for analyses.</a:t>
              </a:r>
            </a:p>
            <a:p>
              <a:pPr marL="297180" lvl="1" indent="-148590">
                <a:lnSpc>
                  <a:spcPts val="2520"/>
                </a:lnSpc>
                <a:buFont typeface="Arial"/>
                <a:buChar char="•"/>
              </a:pPr>
              <a:r>
                <a:rPr lang="en-US" sz="1800" spc="44">
                  <a:solidFill>
                    <a:srgbClr val="231F1D"/>
                  </a:solidFill>
                  <a:latin typeface="Kollektif"/>
                </a:rPr>
                <a:t>They desire a quick and in situ analysis procedure.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50600" y="1257369"/>
              <a:ext cx="5013099" cy="85777"/>
            </a:xfrm>
            <a:prstGeom prst="rect">
              <a:avLst/>
            </a:prstGeom>
            <a:solidFill>
              <a:srgbClr val="40C6CC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264088" y="4495930"/>
            <a:ext cx="379762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>
                <a:solidFill>
                  <a:srgbClr val="231F1D"/>
                </a:solidFill>
                <a:latin typeface="Kollektif"/>
              </a:rPr>
              <a:t>MARKET SIZE</a:t>
            </a:r>
          </a:p>
          <a:p>
            <a:pPr algn="ctr">
              <a:lnSpc>
                <a:spcPts val="3360"/>
              </a:lnSpc>
            </a:pPr>
            <a:endParaRPr lang="en-US" sz="2800">
              <a:solidFill>
                <a:srgbClr val="231F1D"/>
              </a:solidFill>
              <a:latin typeface="Kollekti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26137" y="5462301"/>
            <a:ext cx="3835725" cy="352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7180" lvl="1" indent="-148590">
              <a:lnSpc>
                <a:spcPts val="2520"/>
              </a:lnSpc>
              <a:buFont typeface="Arial"/>
              <a:buChar char="•"/>
            </a:pPr>
            <a:r>
              <a:rPr lang="en-US" sz="1800" spc="44" dirty="0">
                <a:solidFill>
                  <a:srgbClr val="231F1D"/>
                </a:solidFill>
                <a:latin typeface="Kollektif"/>
              </a:rPr>
              <a:t>Soil area used for agriculture just in Turkey is 23 million 763 thousand hectors.</a:t>
            </a:r>
          </a:p>
          <a:p>
            <a:pPr marL="297180" lvl="1" indent="-148590">
              <a:lnSpc>
                <a:spcPts val="2520"/>
              </a:lnSpc>
              <a:buFont typeface="Arial"/>
              <a:buChar char="•"/>
            </a:pPr>
            <a:r>
              <a:rPr lang="en-US" sz="1800" spc="44" dirty="0">
                <a:solidFill>
                  <a:srgbClr val="231F1D"/>
                </a:solidFill>
                <a:latin typeface="Kollektif"/>
              </a:rPr>
              <a:t>The smallest labs are performing 1500 analyses every year.</a:t>
            </a:r>
          </a:p>
          <a:p>
            <a:pPr marL="297180" lvl="1" indent="-148590">
              <a:lnSpc>
                <a:spcPts val="2520"/>
              </a:lnSpc>
              <a:buFont typeface="Arial"/>
              <a:buChar char="•"/>
            </a:pPr>
            <a:r>
              <a:rPr lang="en-US" sz="1800" spc="44" dirty="0">
                <a:solidFill>
                  <a:srgbClr val="231F1D"/>
                </a:solidFill>
                <a:latin typeface="Kollektif"/>
              </a:rPr>
              <a:t>Ministry of Agriculture </a:t>
            </a:r>
            <a:r>
              <a:rPr lang="en-US" sz="1800" spc="44" dirty="0" err="1">
                <a:solidFill>
                  <a:srgbClr val="231F1D"/>
                </a:solidFill>
                <a:latin typeface="Kollektif"/>
              </a:rPr>
              <a:t>anf</a:t>
            </a:r>
            <a:r>
              <a:rPr lang="en-US" sz="1800" spc="44" dirty="0">
                <a:solidFill>
                  <a:srgbClr val="231F1D"/>
                </a:solidFill>
                <a:latin typeface="Kollektif"/>
              </a:rPr>
              <a:t> </a:t>
            </a:r>
            <a:r>
              <a:rPr lang="en-US" sz="1800" spc="44" dirty="0" err="1">
                <a:solidFill>
                  <a:srgbClr val="231F1D"/>
                </a:solidFill>
                <a:latin typeface="Kollektif"/>
              </a:rPr>
              <a:t>Foresty</a:t>
            </a:r>
            <a:r>
              <a:rPr lang="en-US" sz="1800" spc="44" dirty="0">
                <a:solidFill>
                  <a:srgbClr val="231F1D"/>
                </a:solidFill>
                <a:latin typeface="Kollektif"/>
              </a:rPr>
              <a:t> in Turkey give </a:t>
            </a:r>
            <a:r>
              <a:rPr lang="en-US" sz="1800" spc="44" dirty="0" err="1">
                <a:solidFill>
                  <a:srgbClr val="231F1D"/>
                </a:solidFill>
                <a:latin typeface="Kollektif"/>
              </a:rPr>
              <a:t>finanial</a:t>
            </a:r>
            <a:r>
              <a:rPr lang="en-US" sz="1800" spc="44" dirty="0">
                <a:solidFill>
                  <a:srgbClr val="231F1D"/>
                </a:solidFill>
                <a:latin typeface="Kollektif"/>
              </a:rPr>
              <a:t> supports to farmers for soil analyses.</a:t>
            </a:r>
          </a:p>
          <a:p>
            <a:pPr marL="297180" lvl="1" indent="-148590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b="1" i="0" spc="30" dirty="0">
                <a:solidFill>
                  <a:srgbClr val="231F1D"/>
                </a:solidFill>
                <a:latin typeface="Arimo"/>
              </a:rPr>
              <a:t>They can prefer and afford a new portable device.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7264088" y="5260996"/>
            <a:ext cx="3759825" cy="64333"/>
          </a:xfrm>
          <a:prstGeom prst="rect">
            <a:avLst/>
          </a:prstGeom>
          <a:solidFill>
            <a:srgbClr val="40C6CC"/>
          </a:solidFill>
        </p:spPr>
      </p:sp>
      <p:sp>
        <p:nvSpPr>
          <p:cNvPr id="17" name="TextBox 17"/>
          <p:cNvSpPr txBox="1"/>
          <p:nvPr/>
        </p:nvSpPr>
        <p:spPr>
          <a:xfrm>
            <a:off x="13019268" y="4492632"/>
            <a:ext cx="379762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9"/>
              </a:lnSpc>
            </a:pPr>
            <a:r>
              <a:rPr lang="en-US" sz="2800">
                <a:solidFill>
                  <a:srgbClr val="231F1D"/>
                </a:solidFill>
                <a:latin typeface="Kollektif"/>
              </a:rPr>
              <a:t>A</a:t>
            </a:r>
            <a:r>
              <a:rPr lang="en-US" sz="2775">
                <a:solidFill>
                  <a:srgbClr val="231F1D"/>
                </a:solidFill>
                <a:latin typeface="Kollektif"/>
              </a:rPr>
              <a:t>DDITIONAL MARKET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00218" y="5450460"/>
            <a:ext cx="3835725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7180" lvl="1" indent="-148590">
              <a:lnSpc>
                <a:spcPts val="2520"/>
              </a:lnSpc>
              <a:buFont typeface="Arial"/>
              <a:buChar char="•"/>
            </a:pPr>
            <a:r>
              <a:rPr lang="en-US" sz="1800" spc="44">
                <a:solidFill>
                  <a:srgbClr val="231F1D"/>
                </a:solidFill>
                <a:latin typeface="Kollektif"/>
              </a:rPr>
              <a:t>Every country doing agriculture conduct soil productivity analyses.</a:t>
            </a:r>
          </a:p>
          <a:p>
            <a:pPr marL="297180" lvl="1" indent="-148590">
              <a:lnSpc>
                <a:spcPts val="2520"/>
              </a:lnSpc>
              <a:buFont typeface="Arial"/>
              <a:buChar char="•"/>
            </a:pPr>
            <a:r>
              <a:rPr lang="en-US" sz="1800" spc="44">
                <a:solidFill>
                  <a:srgbClr val="231F1D"/>
                </a:solidFill>
                <a:latin typeface="Kollektif"/>
              </a:rPr>
              <a:t>They will benefit from compact, portable and realiable devices.</a:t>
            </a:r>
          </a:p>
          <a:p>
            <a:pPr marL="297180" lvl="1" indent="-148590">
              <a:lnSpc>
                <a:spcPts val="2520"/>
              </a:lnSpc>
              <a:buFont typeface="Arial"/>
              <a:buChar char="•"/>
            </a:pPr>
            <a:r>
              <a:rPr lang="en-US" sz="1800" spc="44">
                <a:solidFill>
                  <a:srgbClr val="231F1D"/>
                </a:solidFill>
                <a:latin typeface="Kollektif"/>
              </a:rPr>
              <a:t>Soil testing sector market valuation in excess of US$ 1,100 Mn by the end of 2017 !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2981317" y="5279322"/>
            <a:ext cx="3759825" cy="64333"/>
          </a:xfrm>
          <a:prstGeom prst="rect">
            <a:avLst/>
          </a:prstGeom>
          <a:solidFill>
            <a:srgbClr val="40C6CC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11658600" y="-2"/>
            <a:ext cx="6629400" cy="1028700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95400" y="1683544"/>
            <a:ext cx="9817076" cy="6544045"/>
            <a:chOff x="0" y="161925"/>
            <a:chExt cx="13089434" cy="87253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0328859" cy="1402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55"/>
                </a:lnSpc>
              </a:pPr>
              <a:r>
                <a:rPr lang="tr-TR" sz="8321" b="1" spc="416" dirty="0" err="1" smtClean="0">
                  <a:solidFill>
                    <a:srgbClr val="40C6CC"/>
                  </a:solidFill>
                  <a:latin typeface="Bebas Neue"/>
                </a:rPr>
                <a:t>What</a:t>
              </a:r>
              <a:r>
                <a:rPr lang="tr-TR" sz="8321" b="1" spc="416" dirty="0" smtClean="0">
                  <a:solidFill>
                    <a:srgbClr val="40C6CC"/>
                  </a:solidFill>
                  <a:latin typeface="Bebas Neue"/>
                </a:rPr>
                <a:t> ıs </a:t>
              </a:r>
              <a:r>
                <a:rPr lang="tr-TR" sz="8321" b="1" spc="416" dirty="0" err="1" smtClean="0">
                  <a:solidFill>
                    <a:srgbClr val="40C6CC"/>
                  </a:solidFill>
                  <a:latin typeface="Bebas Neue"/>
                </a:rPr>
                <a:t>lıbs</a:t>
              </a:r>
              <a:r>
                <a:rPr lang="tr-TR" sz="8321" b="1" spc="416" dirty="0" smtClean="0">
                  <a:solidFill>
                    <a:srgbClr val="40C6CC"/>
                  </a:solidFill>
                  <a:latin typeface="Bebas Neue"/>
                </a:rPr>
                <a:t>?</a:t>
              </a:r>
              <a:endParaRPr lang="en-US" sz="8321" b="1" spc="416" dirty="0">
                <a:solidFill>
                  <a:srgbClr val="40C6CC"/>
                </a:solidFill>
                <a:latin typeface="Bebas Neue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68144"/>
              <a:ext cx="12801599" cy="17727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3200" dirty="0">
                  <a:solidFill>
                    <a:schemeClr val="bg1"/>
                  </a:solidFill>
                  <a:latin typeface="Kollektif" panose="020B0604020202020204" charset="-94"/>
                </a:rPr>
                <a:t>Laser Induced Breakdown Spectroscopy (LIBS) is used to determine the</a:t>
              </a:r>
              <a:r>
                <a:rPr lang="tr-TR" sz="3200" dirty="0">
                  <a:solidFill>
                    <a:schemeClr val="bg1"/>
                  </a:solidFill>
                  <a:latin typeface="Kollektif" panose="020B0604020202020204" charset="-94"/>
                </a:rPr>
                <a:t> </a:t>
              </a:r>
              <a:r>
                <a:rPr lang="en-US" sz="3200" b="1" dirty="0">
                  <a:solidFill>
                    <a:schemeClr val="bg1"/>
                  </a:solidFill>
                  <a:latin typeface="Kollektif" panose="020B0604020202020204" charset="-94"/>
                </a:rPr>
                <a:t>elemental content </a:t>
              </a:r>
              <a:r>
                <a:rPr lang="en-US" sz="3200" dirty="0">
                  <a:solidFill>
                    <a:schemeClr val="bg1"/>
                  </a:solidFill>
                  <a:latin typeface="Kollektif" panose="020B0604020202020204" charset="-94"/>
                </a:rPr>
                <a:t>of various samples. </a:t>
              </a:r>
              <a:endParaRPr lang="tr-TR" sz="3200" dirty="0">
                <a:solidFill>
                  <a:schemeClr val="bg1"/>
                </a:solidFill>
                <a:latin typeface="Kollektif" panose="020B0604020202020204" charset="-9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50801"/>
              <a:ext cx="11683999" cy="4136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914400" lvl="1" indent="-45720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3200" dirty="0" smtClean="0">
                  <a:solidFill>
                    <a:schemeClr val="bg1"/>
                  </a:solidFill>
                  <a:latin typeface="Kollektif" panose="020B0604020202020204" charset="-94"/>
                </a:rPr>
                <a:t>Compatible with every physical state</a:t>
              </a:r>
            </a:p>
            <a:p>
              <a:pPr marL="914400" lvl="1" indent="-45720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3200" dirty="0" smtClean="0">
                  <a:solidFill>
                    <a:schemeClr val="bg1"/>
                  </a:solidFill>
                  <a:latin typeface="Kollektif" panose="020B0604020202020204" charset="-94"/>
                </a:rPr>
                <a:t>No or little sample preparation</a:t>
              </a:r>
            </a:p>
            <a:p>
              <a:pPr marL="914400" lvl="1" indent="-45720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3200" dirty="0" smtClean="0">
                  <a:solidFill>
                    <a:schemeClr val="bg1"/>
                  </a:solidFill>
                  <a:latin typeface="Kollektif" panose="020B0604020202020204" charset="-94"/>
                </a:rPr>
                <a:t>No harm to the sample, a microscopic crater</a:t>
              </a:r>
            </a:p>
            <a:p>
              <a:pPr marL="914400" lvl="1" indent="-45720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3200" dirty="0" smtClean="0">
                  <a:solidFill>
                    <a:schemeClr val="bg1"/>
                  </a:solidFill>
                  <a:latin typeface="Kollektif" panose="020B0604020202020204" charset="-94"/>
                </a:rPr>
                <a:t>Real time operation</a:t>
              </a:r>
            </a:p>
            <a:p>
              <a:pPr marL="914400" lvl="1" indent="-45720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3200" dirty="0" smtClean="0">
                  <a:solidFill>
                    <a:schemeClr val="bg1"/>
                  </a:solidFill>
                  <a:latin typeface="Kollektif" panose="020B0604020202020204" charset="-94"/>
                </a:rPr>
                <a:t>On site operation</a:t>
              </a:r>
            </a:p>
            <a:p>
              <a:pPr marL="914400" lvl="1" indent="-45720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3200" dirty="0" smtClean="0">
                  <a:solidFill>
                    <a:schemeClr val="bg1"/>
                  </a:solidFill>
                  <a:latin typeface="Kollektif" panose="020B0604020202020204" charset="-94"/>
                </a:rPr>
                <a:t>Simultaneous analysis of many elements </a:t>
              </a:r>
            </a:p>
            <a:p>
              <a:pPr marL="914400" lvl="1" indent="-45720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3200" dirty="0" smtClean="0">
                  <a:solidFill>
                    <a:schemeClr val="bg1"/>
                  </a:solidFill>
                  <a:latin typeface="Kollektif" panose="020B0604020202020204" charset="-94"/>
                </a:rPr>
                <a:t>Remote sensing possibility</a:t>
              </a:r>
              <a:endParaRPr lang="en-US" sz="3200" dirty="0">
                <a:solidFill>
                  <a:schemeClr val="bg1"/>
                </a:solidFill>
                <a:latin typeface="Kollektif" panose="020B0604020202020204" charset="-94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4205265"/>
              <a:ext cx="13089434" cy="139797"/>
            </a:xfrm>
            <a:prstGeom prst="rect">
              <a:avLst/>
            </a:prstGeom>
            <a:solidFill>
              <a:srgbClr val="40C6CC"/>
            </a:solidFill>
          </p:spPr>
        </p:sp>
      </p:grpSp>
      <p:pic>
        <p:nvPicPr>
          <p:cNvPr id="10" name="Resim 9">
            <a:extLst>
              <a:ext uri="{FF2B5EF4-FFF2-40B4-BE49-F238E27FC236}">
                <a16:creationId xmlns:a16="http://schemas.microsoft.com/office/drawing/2014/main" xmlns="" id="{C100EF3E-0810-49CC-BBD6-388A433F8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3574" r="28333" b="32440"/>
          <a:stretch/>
        </p:blipFill>
        <p:spPr>
          <a:xfrm>
            <a:off x="11353800" y="4989326"/>
            <a:ext cx="3505200" cy="1676401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53800" y="7200900"/>
            <a:ext cx="3529584" cy="255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406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11658600" y="-2"/>
            <a:ext cx="6629400" cy="1047750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95400" y="1683544"/>
            <a:ext cx="9817076" cy="3137353"/>
            <a:chOff x="0" y="161925"/>
            <a:chExt cx="13089434" cy="4183137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0328859" cy="1402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55"/>
                </a:lnSpc>
              </a:pPr>
              <a:r>
                <a:rPr lang="tr-TR" sz="8321" b="1" spc="416" dirty="0" err="1" smtClean="0">
                  <a:solidFill>
                    <a:srgbClr val="40C6CC"/>
                  </a:solidFill>
                  <a:latin typeface="Bebas Neue"/>
                </a:rPr>
                <a:t>What</a:t>
              </a:r>
              <a:r>
                <a:rPr lang="tr-TR" sz="8321" b="1" spc="416" dirty="0" smtClean="0">
                  <a:solidFill>
                    <a:srgbClr val="40C6CC"/>
                  </a:solidFill>
                  <a:latin typeface="Bebas Neue"/>
                </a:rPr>
                <a:t> ıs </a:t>
              </a:r>
              <a:r>
                <a:rPr lang="tr-TR" sz="8321" b="1" spc="416" dirty="0" err="1" smtClean="0">
                  <a:solidFill>
                    <a:srgbClr val="40C6CC"/>
                  </a:solidFill>
                  <a:latin typeface="Bebas Neue"/>
                </a:rPr>
                <a:t>lıbs</a:t>
              </a:r>
              <a:r>
                <a:rPr lang="tr-TR" sz="8321" b="1" spc="416" dirty="0" smtClean="0">
                  <a:solidFill>
                    <a:srgbClr val="40C6CC"/>
                  </a:solidFill>
                  <a:latin typeface="Bebas Neue"/>
                </a:rPr>
                <a:t>?</a:t>
              </a:r>
              <a:endParaRPr lang="en-US" sz="8321" b="1" spc="416" dirty="0">
                <a:solidFill>
                  <a:srgbClr val="40C6CC"/>
                </a:solidFill>
                <a:latin typeface="Bebas Neue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68144"/>
              <a:ext cx="12801599" cy="1969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The LIBS technique inspects the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  <a:r>
                <a:rPr lang="en-US" sz="3200" b="1" dirty="0">
                  <a:solidFill>
                    <a:schemeClr val="bg1"/>
                  </a:solidFill>
                </a:rPr>
                <a:t>emission spectroscopy</a:t>
              </a:r>
              <a:r>
                <a:rPr lang="en-US" sz="3200" dirty="0">
                  <a:solidFill>
                    <a:schemeClr val="bg1"/>
                  </a:solidFill>
                </a:rPr>
                <a:t> of samples of interest for searching certain elements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  <a:r>
                <a:rPr lang="en-US" sz="3200" dirty="0">
                  <a:solidFill>
                    <a:schemeClr val="bg1"/>
                  </a:solidFill>
                </a:rPr>
                <a:t>or identifying the unknown composition</a:t>
              </a:r>
              <a:endParaRPr lang="tr-TR" sz="3200" dirty="0">
                <a:solidFill>
                  <a:schemeClr val="bg1"/>
                </a:solidFill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4205265"/>
              <a:ext cx="13089434" cy="139797"/>
            </a:xfrm>
            <a:prstGeom prst="rect">
              <a:avLst/>
            </a:prstGeom>
            <a:solidFill>
              <a:srgbClr val="40C6CC"/>
            </a:solidFill>
          </p:spPr>
        </p:sp>
      </p:grpSp>
      <p:pic>
        <p:nvPicPr>
          <p:cNvPr id="12" name="Resim 11">
            <a:extLst>
              <a:ext uri="{FF2B5EF4-FFF2-40B4-BE49-F238E27FC236}">
                <a16:creationId xmlns:a16="http://schemas.microsoft.com/office/drawing/2014/main" xmlns="" id="{A3394D47-1DE0-490A-9DCA-D0FB2750E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42589" r="20833" b="27767"/>
          <a:stretch/>
        </p:blipFill>
        <p:spPr>
          <a:xfrm>
            <a:off x="1295400" y="5676900"/>
            <a:ext cx="1015745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42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11658600" y="-2"/>
            <a:ext cx="6629400" cy="1047750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95400" y="1683544"/>
            <a:ext cx="11811000" cy="6038314"/>
            <a:chOff x="0" y="161925"/>
            <a:chExt cx="15747999" cy="8051083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5747999" cy="14020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155"/>
                </a:lnSpc>
              </a:pPr>
              <a:r>
                <a:rPr lang="tr-TR" sz="8321" b="1" spc="416" dirty="0" err="1" smtClean="0">
                  <a:solidFill>
                    <a:srgbClr val="40C6CC"/>
                  </a:solidFill>
                  <a:latin typeface="Bebas Neue"/>
                </a:rPr>
                <a:t>Potentıal</a:t>
              </a:r>
              <a:r>
                <a:rPr lang="tr-TR" sz="8321" b="1" spc="416" dirty="0" smtClean="0">
                  <a:solidFill>
                    <a:srgbClr val="40C6CC"/>
                  </a:solidFill>
                  <a:latin typeface="Bebas Neue"/>
                </a:rPr>
                <a:t> </a:t>
              </a:r>
              <a:r>
                <a:rPr lang="tr-TR" sz="8321" b="1" spc="416" dirty="0" err="1" smtClean="0">
                  <a:solidFill>
                    <a:srgbClr val="40C6CC"/>
                  </a:solidFill>
                  <a:latin typeface="Bebas Neue"/>
                </a:rPr>
                <a:t>applıcatıon</a:t>
              </a:r>
              <a:r>
                <a:rPr lang="tr-TR" sz="8321" b="1" spc="416" dirty="0" smtClean="0">
                  <a:solidFill>
                    <a:srgbClr val="40C6CC"/>
                  </a:solidFill>
                  <a:latin typeface="Bebas Neue"/>
                </a:rPr>
                <a:t> </a:t>
              </a:r>
              <a:r>
                <a:rPr lang="tr-TR" sz="8321" b="1" spc="416" dirty="0" err="1" smtClean="0">
                  <a:solidFill>
                    <a:srgbClr val="40C6CC"/>
                  </a:solidFill>
                  <a:latin typeface="Bebas Neue"/>
                </a:rPr>
                <a:t>fıelds</a:t>
              </a:r>
              <a:endParaRPr lang="en-US" sz="8321" b="1" spc="416" dirty="0">
                <a:solidFill>
                  <a:srgbClr val="40C6CC"/>
                </a:solidFill>
                <a:latin typeface="Bebas Neue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31996"/>
              <a:ext cx="12801599" cy="55810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SzPct val="130000"/>
                <a:buFontTx/>
                <a:buChar char="•"/>
              </a:pPr>
              <a:r>
                <a:rPr lang="tr-TR" sz="3200" dirty="0" err="1" smtClean="0">
                  <a:solidFill>
                    <a:schemeClr val="bg1"/>
                  </a:solidFill>
                </a:rPr>
                <a:t>Chemical</a:t>
              </a:r>
              <a:r>
                <a:rPr lang="tr-TR" sz="3200" dirty="0" smtClean="0">
                  <a:solidFill>
                    <a:schemeClr val="bg1"/>
                  </a:solidFill>
                </a:rPr>
                <a:t> </a:t>
              </a:r>
              <a:r>
                <a:rPr lang="tr-TR" sz="3200" dirty="0" err="1">
                  <a:solidFill>
                    <a:schemeClr val="bg1"/>
                  </a:solidFill>
                </a:rPr>
                <a:t>and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  <a:r>
                <a:rPr lang="tr-TR" sz="3200" dirty="0" err="1">
                  <a:solidFill>
                    <a:schemeClr val="bg1"/>
                  </a:solidFill>
                </a:rPr>
                <a:t>biological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  <a:r>
                <a:rPr lang="tr-TR" sz="3200" dirty="0" err="1">
                  <a:solidFill>
                    <a:schemeClr val="bg1"/>
                  </a:solidFill>
                </a:rPr>
                <a:t>threat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  <a:r>
                <a:rPr lang="tr-TR" sz="3200" dirty="0" err="1">
                  <a:solidFill>
                    <a:schemeClr val="bg1"/>
                  </a:solidFill>
                </a:rPr>
                <a:t>detection</a:t>
              </a:r>
              <a:endParaRPr lang="tr-TR" sz="3200" dirty="0">
                <a:solidFill>
                  <a:schemeClr val="bg1"/>
                </a:solidFill>
              </a:endParaRPr>
            </a:p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SzPct val="130000"/>
                <a:buFontTx/>
                <a:buChar char="•"/>
              </a:pPr>
              <a:r>
                <a:rPr lang="tr-TR" sz="3200" dirty="0" err="1">
                  <a:solidFill>
                    <a:schemeClr val="bg1"/>
                  </a:solidFill>
                </a:rPr>
                <a:t>Health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  <a:r>
                <a:rPr lang="tr-TR" sz="3200" dirty="0" err="1">
                  <a:solidFill>
                    <a:schemeClr val="bg1"/>
                  </a:solidFill>
                </a:rPr>
                <a:t>care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  <a:r>
                <a:rPr lang="tr-TR" sz="3200" dirty="0" err="1">
                  <a:solidFill>
                    <a:schemeClr val="bg1"/>
                  </a:solidFill>
                </a:rPr>
                <a:t>applications</a:t>
              </a:r>
              <a:endParaRPr lang="tr-TR" sz="3200" dirty="0">
                <a:solidFill>
                  <a:schemeClr val="bg1"/>
                </a:solidFill>
              </a:endParaRPr>
            </a:p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SzPct val="130000"/>
                <a:buFontTx/>
                <a:buChar char="•"/>
              </a:pPr>
              <a:r>
                <a:rPr lang="tr-TR" sz="3200" dirty="0" err="1">
                  <a:solidFill>
                    <a:schemeClr val="bg1"/>
                  </a:solidFill>
                </a:rPr>
                <a:t>Explosive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  <a:r>
                <a:rPr lang="tr-TR" sz="3200" dirty="0" err="1">
                  <a:solidFill>
                    <a:schemeClr val="bg1"/>
                  </a:solidFill>
                </a:rPr>
                <a:t>detection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</a:p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SzPct val="130000"/>
                <a:buFontTx/>
                <a:buChar char="•"/>
              </a:pPr>
              <a:r>
                <a:rPr lang="tr-TR" sz="3200" dirty="0" err="1">
                  <a:solidFill>
                    <a:schemeClr val="bg1"/>
                  </a:solidFill>
                </a:rPr>
                <a:t>Environmental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  <a:r>
                <a:rPr lang="tr-TR" sz="3200" dirty="0" err="1">
                  <a:solidFill>
                    <a:schemeClr val="bg1"/>
                  </a:solidFill>
                </a:rPr>
                <a:t>pollution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  <a:r>
                <a:rPr lang="tr-TR" sz="3200" dirty="0" err="1">
                  <a:solidFill>
                    <a:schemeClr val="bg1"/>
                  </a:solidFill>
                </a:rPr>
                <a:t>detection</a:t>
              </a:r>
              <a:endParaRPr lang="tr-TR" sz="3200" dirty="0">
                <a:solidFill>
                  <a:schemeClr val="bg1"/>
                </a:solidFill>
              </a:endParaRPr>
            </a:p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SzPct val="130000"/>
                <a:buFontTx/>
                <a:buChar char="•"/>
              </a:pPr>
              <a:r>
                <a:rPr lang="tr-TR" sz="3200" dirty="0" err="1">
                  <a:solidFill>
                    <a:schemeClr val="bg1"/>
                  </a:solidFill>
                </a:rPr>
                <a:t>Classifying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  <a:r>
                <a:rPr lang="tr-TR" sz="3200" dirty="0" err="1">
                  <a:solidFill>
                    <a:schemeClr val="bg1"/>
                  </a:solidFill>
                </a:rPr>
                <a:t>materials</a:t>
              </a:r>
              <a:endParaRPr lang="tr-TR" sz="3200" dirty="0">
                <a:solidFill>
                  <a:schemeClr val="bg1"/>
                </a:solidFill>
              </a:endParaRPr>
            </a:p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SzPct val="130000"/>
                <a:buFontTx/>
                <a:buChar char="•"/>
              </a:pPr>
              <a:r>
                <a:rPr lang="tr-TR" sz="3200" dirty="0" err="1" smtClean="0">
                  <a:solidFill>
                    <a:schemeClr val="bg1"/>
                  </a:solidFill>
                </a:rPr>
                <a:t>Recycling</a:t>
              </a:r>
              <a:endParaRPr lang="tr-TR" sz="3200" dirty="0" smtClean="0">
                <a:solidFill>
                  <a:schemeClr val="bg1"/>
                </a:solidFill>
              </a:endParaRPr>
            </a:p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SzPct val="130000"/>
                <a:buFontTx/>
                <a:buChar char="•"/>
              </a:pPr>
              <a:r>
                <a:rPr lang="tr-TR" sz="3200" dirty="0" err="1" smtClean="0">
                  <a:solidFill>
                    <a:schemeClr val="bg1"/>
                  </a:solidFill>
                </a:rPr>
                <a:t>Food</a:t>
              </a:r>
              <a:r>
                <a:rPr lang="tr-TR" sz="3200" dirty="0" smtClean="0">
                  <a:solidFill>
                    <a:schemeClr val="bg1"/>
                  </a:solidFill>
                </a:rPr>
                <a:t> </a:t>
              </a:r>
              <a:r>
                <a:rPr lang="tr-TR" sz="3200" dirty="0" err="1" smtClean="0">
                  <a:solidFill>
                    <a:schemeClr val="bg1"/>
                  </a:solidFill>
                </a:rPr>
                <a:t>Industry</a:t>
              </a:r>
              <a:endParaRPr lang="tr-TR" sz="3200" dirty="0">
                <a:solidFill>
                  <a:schemeClr val="bg1"/>
                </a:solidFill>
              </a:endParaRPr>
            </a:p>
            <a:p>
              <a:endParaRPr lang="tr-T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7668" y="18568840"/>
            <a:ext cx="878167" cy="58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Image result for libs for food in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6567339"/>
            <a:ext cx="713232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050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11658600" y="-2"/>
            <a:ext cx="6629400" cy="1047750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95400" y="1683544"/>
            <a:ext cx="118110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55"/>
              </a:lnSpc>
            </a:pPr>
            <a:r>
              <a:rPr lang="tr-TR" sz="8321" b="1" spc="416" dirty="0" smtClean="0">
                <a:solidFill>
                  <a:srgbClr val="40C6CC"/>
                </a:solidFill>
                <a:latin typeface="Bebas Neue"/>
              </a:rPr>
              <a:t>BASICS OF THE SYSTEM</a:t>
            </a:r>
            <a:endParaRPr lang="en-US" sz="8321" b="1" spc="416" dirty="0">
              <a:solidFill>
                <a:srgbClr val="40C6CC"/>
              </a:solidFill>
              <a:latin typeface="Bebas Neue"/>
            </a:endParaRP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7668" y="18568840"/>
            <a:ext cx="878167" cy="58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8"/>
          <p:cNvSpPr/>
          <p:nvPr/>
        </p:nvSpPr>
        <p:spPr>
          <a:xfrm>
            <a:off x="6306510" y="6210300"/>
            <a:ext cx="1497807" cy="1431925"/>
          </a:xfrm>
          <a:prstGeom prst="roundRect">
            <a:avLst/>
          </a:prstGeom>
          <a:solidFill>
            <a:srgbClr val="40C6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tr-TR" sz="2000" b="0" dirty="0" err="1">
                <a:solidFill>
                  <a:schemeClr val="tx1"/>
                </a:solidFill>
                <a:latin typeface="Kollektif" panose="020B0604020202020204" charset="-94"/>
              </a:rPr>
              <a:t>Detection</a:t>
            </a:r>
            <a:endParaRPr lang="tr-TR" sz="2000" b="0" dirty="0">
              <a:solidFill>
                <a:schemeClr val="tx1"/>
              </a:solidFill>
              <a:latin typeface="Kollektif" panose="020B0604020202020204" charset="-94"/>
            </a:endParaRPr>
          </a:p>
        </p:txBody>
      </p:sp>
      <p:sp>
        <p:nvSpPr>
          <p:cNvPr id="11" name="Right Brace 12"/>
          <p:cNvSpPr/>
          <p:nvPr/>
        </p:nvSpPr>
        <p:spPr>
          <a:xfrm rot="16200000">
            <a:off x="4520571" y="2788437"/>
            <a:ext cx="727082" cy="5688014"/>
          </a:xfrm>
          <a:prstGeom prst="rightBrac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tr-TR"/>
          </a:p>
        </p:txBody>
      </p:sp>
      <p:cxnSp>
        <p:nvCxnSpPr>
          <p:cNvPr id="12" name="Straight Arrow Connector 13"/>
          <p:cNvCxnSpPr>
            <a:cxnSpLocks/>
          </p:cNvCxnSpPr>
          <p:nvPr/>
        </p:nvCxnSpPr>
        <p:spPr>
          <a:xfrm>
            <a:off x="3197392" y="4232264"/>
            <a:ext cx="32623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4"/>
          <p:cNvCxnSpPr>
            <a:cxnSpLocks/>
          </p:cNvCxnSpPr>
          <p:nvPr/>
        </p:nvCxnSpPr>
        <p:spPr>
          <a:xfrm>
            <a:off x="5657222" y="4222740"/>
            <a:ext cx="40481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5"/>
          <p:cNvCxnSpPr>
            <a:cxnSpLocks/>
          </p:cNvCxnSpPr>
          <p:nvPr/>
        </p:nvCxnSpPr>
        <p:spPr>
          <a:xfrm>
            <a:off x="7035968" y="4222740"/>
            <a:ext cx="32861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/>
          </p:cNvCxnSpPr>
          <p:nvPr/>
        </p:nvCxnSpPr>
        <p:spPr>
          <a:xfrm>
            <a:off x="8721890" y="4214144"/>
            <a:ext cx="284957" cy="1018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7"/>
          <p:cNvCxnSpPr/>
          <p:nvPr/>
        </p:nvCxnSpPr>
        <p:spPr>
          <a:xfrm>
            <a:off x="3168817" y="6913562"/>
            <a:ext cx="2063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/>
          <p:cNvCxnSpPr/>
          <p:nvPr/>
        </p:nvCxnSpPr>
        <p:spPr>
          <a:xfrm>
            <a:off x="4524542" y="6926262"/>
            <a:ext cx="2063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9"/>
          <p:cNvCxnSpPr>
            <a:cxnSpLocks/>
          </p:cNvCxnSpPr>
          <p:nvPr/>
        </p:nvCxnSpPr>
        <p:spPr>
          <a:xfrm>
            <a:off x="6079497" y="6926263"/>
            <a:ext cx="22701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"/>
          <p:cNvSpPr/>
          <p:nvPr/>
        </p:nvSpPr>
        <p:spPr>
          <a:xfrm>
            <a:off x="2053997" y="3516301"/>
            <a:ext cx="1157288" cy="1431925"/>
          </a:xfrm>
          <a:prstGeom prst="roundRect">
            <a:avLst/>
          </a:prstGeom>
          <a:solidFill>
            <a:srgbClr val="40C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sz="2000" b="0" dirty="0" err="1">
                <a:solidFill>
                  <a:schemeClr val="tx1"/>
                </a:solidFill>
                <a:latin typeface="Kollektif" panose="020B0604020202020204" charset="-94"/>
              </a:rPr>
              <a:t>Target</a:t>
            </a:r>
            <a:endParaRPr lang="tr-TR" sz="2000" b="0" dirty="0">
              <a:solidFill>
                <a:schemeClr val="tx1"/>
              </a:solidFill>
              <a:latin typeface="Kollektif" panose="020B0604020202020204" charset="-94"/>
            </a:endParaRPr>
          </a:p>
        </p:txBody>
      </p:sp>
      <p:sp>
        <p:nvSpPr>
          <p:cNvPr id="20" name="Rounded Rectangle 4"/>
          <p:cNvSpPr/>
          <p:nvPr/>
        </p:nvSpPr>
        <p:spPr>
          <a:xfrm>
            <a:off x="3537515" y="3508364"/>
            <a:ext cx="2126456" cy="1431925"/>
          </a:xfrm>
          <a:prstGeom prst="roundRect">
            <a:avLst/>
          </a:prstGeom>
          <a:solidFill>
            <a:srgbClr val="40C6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0" dirty="0">
                <a:solidFill>
                  <a:schemeClr val="tx1"/>
                </a:solidFill>
                <a:latin typeface="Kollektif" panose="020B0604020202020204" charset="-94"/>
              </a:rPr>
              <a:t>L</a:t>
            </a:r>
            <a:r>
              <a:rPr lang="tr-TR" sz="2000" dirty="0">
                <a:solidFill>
                  <a:schemeClr val="tx1"/>
                </a:solidFill>
                <a:latin typeface="Kollektif" panose="020B0604020202020204" charset="-94"/>
              </a:rPr>
              <a:t>I</a:t>
            </a:r>
            <a:r>
              <a:rPr lang="en-US" sz="2000" b="0" dirty="0">
                <a:solidFill>
                  <a:schemeClr val="tx1"/>
                </a:solidFill>
                <a:latin typeface="Kollektif" panose="020B0604020202020204" charset="-94"/>
              </a:rPr>
              <a:t>BS </a:t>
            </a:r>
            <a:r>
              <a:rPr lang="tr-TR" sz="2000" b="0" dirty="0" err="1">
                <a:solidFill>
                  <a:schemeClr val="tx1"/>
                </a:solidFill>
                <a:latin typeface="Kollektif" panose="020B0604020202020204" charset="-94"/>
              </a:rPr>
              <a:t>Equipment</a:t>
            </a:r>
            <a:endParaRPr lang="tr-TR" sz="2000" b="0" dirty="0">
              <a:solidFill>
                <a:schemeClr val="tx1"/>
              </a:solidFill>
              <a:latin typeface="Kollektif" panose="020B0604020202020204" charset="-94"/>
            </a:endParaRPr>
          </a:p>
        </p:txBody>
      </p:sp>
      <p:sp>
        <p:nvSpPr>
          <p:cNvPr id="21" name="Rounded Rectangle 5"/>
          <p:cNvSpPr/>
          <p:nvPr/>
        </p:nvSpPr>
        <p:spPr>
          <a:xfrm>
            <a:off x="6083072" y="3506777"/>
            <a:ext cx="966789" cy="1431925"/>
          </a:xfrm>
          <a:prstGeom prst="roundRect">
            <a:avLst/>
          </a:prstGeom>
          <a:solidFill>
            <a:srgbClr val="40C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sz="2000" b="0" dirty="0">
                <a:solidFill>
                  <a:schemeClr val="tx1"/>
                </a:solidFill>
                <a:latin typeface="Kollektif" panose="020B0604020202020204" charset="-94"/>
              </a:rPr>
              <a:t>Data</a:t>
            </a:r>
          </a:p>
        </p:txBody>
      </p:sp>
      <p:sp>
        <p:nvSpPr>
          <p:cNvPr id="22" name="Rounded Rectangle 6"/>
          <p:cNvSpPr/>
          <p:nvPr/>
        </p:nvSpPr>
        <p:spPr>
          <a:xfrm>
            <a:off x="7378472" y="3498181"/>
            <a:ext cx="1357311" cy="1431925"/>
          </a:xfrm>
          <a:prstGeom prst="roundRect">
            <a:avLst/>
          </a:prstGeom>
          <a:solidFill>
            <a:srgbClr val="40C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sz="2000" b="0" dirty="0">
                <a:solidFill>
                  <a:schemeClr val="tx1"/>
                </a:solidFill>
                <a:latin typeface="Kollektif" panose="020B0604020202020204" charset="-94"/>
              </a:rPr>
              <a:t>Analysis </a:t>
            </a:r>
            <a:r>
              <a:rPr lang="tr-TR" sz="2000" b="0" dirty="0" err="1">
                <a:solidFill>
                  <a:schemeClr val="tx1"/>
                </a:solidFill>
                <a:latin typeface="Kollektif" panose="020B0604020202020204" charset="-94"/>
              </a:rPr>
              <a:t>Tool</a:t>
            </a:r>
            <a:endParaRPr lang="tr-TR" sz="2000" b="0" dirty="0">
              <a:solidFill>
                <a:schemeClr val="tx1"/>
              </a:solidFill>
              <a:latin typeface="Kollektif" panose="020B0604020202020204" charset="-94"/>
            </a:endParaRPr>
          </a:p>
        </p:txBody>
      </p:sp>
      <p:sp>
        <p:nvSpPr>
          <p:cNvPr id="23" name="Rounded Rectangle 7"/>
          <p:cNvSpPr/>
          <p:nvPr/>
        </p:nvSpPr>
        <p:spPr>
          <a:xfrm>
            <a:off x="9020740" y="3508364"/>
            <a:ext cx="1846263" cy="1431925"/>
          </a:xfrm>
          <a:prstGeom prst="roundRect">
            <a:avLst/>
          </a:prstGeom>
          <a:solidFill>
            <a:srgbClr val="40C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tr-TR" sz="2000" b="0" dirty="0" err="1">
                <a:solidFill>
                  <a:schemeClr val="tx1"/>
                </a:solidFill>
                <a:latin typeface="Kollektif" panose="020B0604020202020204" charset="-94"/>
              </a:rPr>
              <a:t>Elemental</a:t>
            </a:r>
            <a:r>
              <a:rPr lang="tr-TR" sz="2000" b="0" dirty="0">
                <a:solidFill>
                  <a:schemeClr val="tx1"/>
                </a:solidFill>
                <a:latin typeface="Kollektif" panose="020B0604020202020204" charset="-94"/>
              </a:rPr>
              <a:t> </a:t>
            </a:r>
            <a:r>
              <a:rPr lang="tr-TR" sz="2000" b="0" dirty="0" err="1">
                <a:solidFill>
                  <a:schemeClr val="tx1"/>
                </a:solidFill>
                <a:latin typeface="Kollektif" panose="020B0604020202020204" charset="-94"/>
              </a:rPr>
              <a:t>Identification</a:t>
            </a:r>
            <a:endParaRPr lang="tr-TR" sz="2000" b="0" dirty="0">
              <a:solidFill>
                <a:schemeClr val="tx1"/>
              </a:solidFill>
              <a:latin typeface="Kollektif" panose="020B0604020202020204" charset="-94"/>
            </a:endParaRPr>
          </a:p>
        </p:txBody>
      </p:sp>
      <p:sp>
        <p:nvSpPr>
          <p:cNvPr id="24" name="Rounded Rectangle 9"/>
          <p:cNvSpPr/>
          <p:nvPr/>
        </p:nvSpPr>
        <p:spPr>
          <a:xfrm>
            <a:off x="2053997" y="6210300"/>
            <a:ext cx="1092201" cy="1431925"/>
          </a:xfrm>
          <a:prstGeom prst="roundRect">
            <a:avLst/>
          </a:prstGeom>
          <a:solidFill>
            <a:srgbClr val="40C6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tr-TR" sz="2000" b="0" dirty="0">
                <a:solidFill>
                  <a:schemeClr val="tx1"/>
                </a:solidFill>
                <a:latin typeface="Kollektif" panose="020B0604020202020204" charset="-94"/>
              </a:rPr>
              <a:t>LASER</a:t>
            </a:r>
          </a:p>
        </p:txBody>
      </p:sp>
      <p:sp>
        <p:nvSpPr>
          <p:cNvPr id="25" name="Rounded Rectangle 10"/>
          <p:cNvSpPr/>
          <p:nvPr/>
        </p:nvSpPr>
        <p:spPr>
          <a:xfrm>
            <a:off x="3389085" y="6210300"/>
            <a:ext cx="1128713" cy="1431925"/>
          </a:xfrm>
          <a:prstGeom prst="roundRect">
            <a:avLst/>
          </a:prstGeom>
          <a:solidFill>
            <a:srgbClr val="40C6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tr-TR" sz="2000" b="0" dirty="0" err="1">
                <a:solidFill>
                  <a:schemeClr val="tx1"/>
                </a:solidFill>
                <a:latin typeface="Kollektif" panose="020B0604020202020204" charset="-94"/>
              </a:rPr>
              <a:t>Plasma</a:t>
            </a:r>
            <a:endParaRPr lang="tr-TR" sz="2000" b="0" dirty="0">
              <a:solidFill>
                <a:schemeClr val="tx1"/>
              </a:solidFill>
              <a:latin typeface="Kollektif" panose="020B0604020202020204" charset="-94"/>
            </a:endParaRPr>
          </a:p>
        </p:txBody>
      </p:sp>
      <p:sp>
        <p:nvSpPr>
          <p:cNvPr id="26" name="Rounded Rectangle 11"/>
          <p:cNvSpPr/>
          <p:nvPr/>
        </p:nvSpPr>
        <p:spPr>
          <a:xfrm>
            <a:off x="4744809" y="6210300"/>
            <a:ext cx="1348581" cy="1431925"/>
          </a:xfrm>
          <a:prstGeom prst="roundRect">
            <a:avLst/>
          </a:prstGeom>
          <a:solidFill>
            <a:srgbClr val="40C6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tr-TR" sz="2000" b="0" dirty="0" err="1">
                <a:solidFill>
                  <a:schemeClr val="tx1"/>
                </a:solidFill>
                <a:latin typeface="Kollektif" panose="020B0604020202020204" charset="-94"/>
              </a:rPr>
              <a:t>Emission</a:t>
            </a:r>
            <a:endParaRPr lang="tr-TR" sz="1800" b="0" dirty="0">
              <a:solidFill>
                <a:schemeClr val="tx1"/>
              </a:solidFill>
              <a:latin typeface="Kollektif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636869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11658600" y="-2"/>
            <a:ext cx="6629400" cy="1047750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95400" y="1028700"/>
            <a:ext cx="11822723" cy="8513683"/>
            <a:chOff x="-15631" y="161925"/>
            <a:chExt cx="15763630" cy="11351572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5747999" cy="14020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155"/>
                </a:lnSpc>
              </a:pPr>
              <a:r>
                <a:rPr lang="tr-TR" sz="8321" b="1" spc="416" dirty="0" err="1" smtClean="0">
                  <a:solidFill>
                    <a:srgbClr val="40C6CC"/>
                  </a:solidFill>
                  <a:latin typeface="Bebas Neue"/>
                </a:rPr>
                <a:t>System</a:t>
              </a:r>
              <a:r>
                <a:rPr lang="tr-TR" sz="8321" b="1" spc="416" dirty="0" smtClean="0">
                  <a:solidFill>
                    <a:srgbClr val="40C6CC"/>
                  </a:solidFill>
                  <a:latin typeface="Bebas Neue"/>
                </a:rPr>
                <a:t> </a:t>
              </a:r>
              <a:r>
                <a:rPr lang="tr-TR" sz="8321" b="1" spc="416" dirty="0" err="1" smtClean="0">
                  <a:solidFill>
                    <a:srgbClr val="40C6CC"/>
                  </a:solidFill>
                  <a:latin typeface="Bebas Neue"/>
                </a:rPr>
                <a:t>components</a:t>
              </a:r>
              <a:endParaRPr lang="en-US" sz="8321" b="1" spc="416" dirty="0">
                <a:solidFill>
                  <a:srgbClr val="40C6CC"/>
                </a:solidFill>
                <a:latin typeface="Bebas Neue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5631" y="1828799"/>
              <a:ext cx="12801599" cy="9684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SzPct val="130000"/>
                <a:buFontTx/>
                <a:buChar char="•"/>
              </a:pPr>
              <a:r>
                <a:rPr lang="tr-TR" sz="3200" dirty="0" smtClean="0">
                  <a:solidFill>
                    <a:schemeClr val="bg1"/>
                  </a:solidFill>
                </a:rPr>
                <a:t>LASER </a:t>
              </a:r>
              <a:endParaRPr lang="tr-TR" sz="3200" dirty="0">
                <a:solidFill>
                  <a:schemeClr val="bg1"/>
                </a:solidFill>
              </a:endParaRPr>
            </a:p>
            <a:p>
              <a:pPr marL="1143000" lvl="2">
                <a:lnSpc>
                  <a:spcPct val="90000"/>
                </a:lnSpc>
                <a:spcBef>
                  <a:spcPct val="20000"/>
                </a:spcBef>
                <a:buFontTx/>
                <a:buChar char="-"/>
              </a:pPr>
              <a:r>
                <a:rPr lang="tr-TR" sz="2800" dirty="0" err="1">
                  <a:solidFill>
                    <a:schemeClr val="bg1"/>
                  </a:solidFill>
                </a:rPr>
                <a:t>Nd:YAG</a:t>
              </a:r>
              <a:r>
                <a:rPr lang="tr-TR" sz="2800" dirty="0">
                  <a:solidFill>
                    <a:schemeClr val="bg1"/>
                  </a:solidFill>
                </a:rPr>
                <a:t>, </a:t>
              </a:r>
              <a:r>
                <a:rPr lang="tr-TR" sz="2800" dirty="0" err="1">
                  <a:solidFill>
                    <a:schemeClr val="bg1"/>
                  </a:solidFill>
                </a:rPr>
                <a:t>excimer</a:t>
              </a:r>
              <a:r>
                <a:rPr lang="tr-TR" sz="2800" dirty="0">
                  <a:solidFill>
                    <a:schemeClr val="bg1"/>
                  </a:solidFill>
                </a:rPr>
                <a:t>, </a:t>
              </a:r>
              <a:r>
                <a:rPr lang="tr-TR" sz="2800" dirty="0" err="1">
                  <a:solidFill>
                    <a:schemeClr val="bg1"/>
                  </a:solidFill>
                </a:rPr>
                <a:t>carbondioxide</a:t>
              </a:r>
              <a:r>
                <a:rPr lang="tr-TR" sz="2800" dirty="0">
                  <a:solidFill>
                    <a:schemeClr val="bg1"/>
                  </a:solidFill>
                </a:rPr>
                <a:t>, </a:t>
              </a:r>
              <a:r>
                <a:rPr lang="tr-TR" sz="2800" dirty="0" err="1">
                  <a:solidFill>
                    <a:schemeClr val="bg1"/>
                  </a:solidFill>
                </a:rPr>
                <a:t>Ti:Sapphire</a:t>
              </a:r>
              <a:r>
                <a:rPr lang="tr-TR" sz="2800" dirty="0">
                  <a:solidFill>
                    <a:schemeClr val="bg1"/>
                  </a:solidFill>
                </a:rPr>
                <a:t>,  fiber </a:t>
              </a:r>
              <a:r>
                <a:rPr lang="tr-TR" sz="2800" dirty="0" err="1">
                  <a:solidFill>
                    <a:schemeClr val="bg1"/>
                  </a:solidFill>
                </a:rPr>
                <a:t>lasers</a:t>
              </a:r>
              <a:r>
                <a:rPr lang="tr-TR" sz="2800" dirty="0">
                  <a:solidFill>
                    <a:schemeClr val="bg1"/>
                  </a:solidFill>
                </a:rPr>
                <a:t>… </a:t>
              </a:r>
            </a:p>
            <a:p>
              <a:pPr marL="1143000" lvl="2">
                <a:lnSpc>
                  <a:spcPct val="90000"/>
                </a:lnSpc>
                <a:spcBef>
                  <a:spcPct val="20000"/>
                </a:spcBef>
                <a:buFontTx/>
                <a:buChar char="-"/>
              </a:pPr>
              <a:r>
                <a:rPr lang="tr-TR" sz="2800" dirty="0" err="1">
                  <a:solidFill>
                    <a:schemeClr val="bg1"/>
                  </a:solidFill>
                </a:rPr>
                <a:t>Pulse</a:t>
              </a:r>
              <a:r>
                <a:rPr lang="tr-TR" sz="2800" dirty="0">
                  <a:solidFill>
                    <a:schemeClr val="bg1"/>
                  </a:solidFill>
                </a:rPr>
                <a:t> </a:t>
              </a:r>
              <a:r>
                <a:rPr lang="tr-TR" sz="2800" dirty="0" err="1">
                  <a:solidFill>
                    <a:schemeClr val="bg1"/>
                  </a:solidFill>
                </a:rPr>
                <a:t>intensity</a:t>
              </a:r>
              <a:r>
                <a:rPr lang="tr-TR" sz="2800" dirty="0">
                  <a:solidFill>
                    <a:schemeClr val="bg1"/>
                  </a:solidFill>
                </a:rPr>
                <a:t> ≥108 W/cm2</a:t>
              </a:r>
            </a:p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SzPct val="130000"/>
                <a:buFontTx/>
                <a:buChar char="•"/>
              </a:pPr>
              <a:r>
                <a:rPr lang="tr-TR" sz="3200" dirty="0" err="1">
                  <a:solidFill>
                    <a:schemeClr val="bg1"/>
                  </a:solidFill>
                </a:rPr>
                <a:t>Optics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</a:p>
            <a:p>
              <a:pPr marL="1143000" lvl="2">
                <a:lnSpc>
                  <a:spcPct val="90000"/>
                </a:lnSpc>
                <a:spcBef>
                  <a:spcPct val="20000"/>
                </a:spcBef>
                <a:buFontTx/>
                <a:buChar char="-"/>
              </a:pPr>
              <a:r>
                <a:rPr lang="tr-TR" sz="2800" dirty="0">
                  <a:solidFill>
                    <a:schemeClr val="bg1"/>
                  </a:solidFill>
                </a:rPr>
                <a:t>Lens, </a:t>
              </a:r>
              <a:r>
                <a:rPr lang="tr-TR" sz="2800" dirty="0" err="1">
                  <a:solidFill>
                    <a:schemeClr val="bg1"/>
                  </a:solidFill>
                </a:rPr>
                <a:t>wavelength</a:t>
              </a:r>
              <a:r>
                <a:rPr lang="tr-TR" sz="2800" dirty="0">
                  <a:solidFill>
                    <a:schemeClr val="bg1"/>
                  </a:solidFill>
                </a:rPr>
                <a:t> </a:t>
              </a:r>
              <a:r>
                <a:rPr lang="tr-TR" sz="2800" dirty="0" err="1">
                  <a:solidFill>
                    <a:schemeClr val="bg1"/>
                  </a:solidFill>
                </a:rPr>
                <a:t>seperators</a:t>
              </a:r>
              <a:r>
                <a:rPr lang="tr-TR" sz="2800" dirty="0">
                  <a:solidFill>
                    <a:schemeClr val="bg1"/>
                  </a:solidFill>
                </a:rPr>
                <a:t>, fiber </a:t>
              </a:r>
              <a:r>
                <a:rPr lang="tr-TR" sz="2800" dirty="0" err="1">
                  <a:solidFill>
                    <a:schemeClr val="bg1"/>
                  </a:solidFill>
                </a:rPr>
                <a:t>optics</a:t>
              </a:r>
              <a:r>
                <a:rPr lang="tr-TR" sz="2800" dirty="0">
                  <a:solidFill>
                    <a:schemeClr val="bg1"/>
                  </a:solidFill>
                </a:rPr>
                <a:t>…</a:t>
              </a:r>
            </a:p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SzPct val="130000"/>
                <a:buFontTx/>
                <a:buChar char="•"/>
              </a:pPr>
              <a:r>
                <a:rPr lang="tr-TR" sz="3200" dirty="0" err="1">
                  <a:solidFill>
                    <a:schemeClr val="bg1"/>
                  </a:solidFill>
                </a:rPr>
                <a:t>Detector</a:t>
              </a:r>
              <a:r>
                <a:rPr lang="tr-TR" sz="3200" dirty="0">
                  <a:solidFill>
                    <a:schemeClr val="bg1"/>
                  </a:solidFill>
                </a:rPr>
                <a:t> </a:t>
              </a:r>
            </a:p>
            <a:p>
              <a:pPr marL="1143000" lvl="2">
                <a:lnSpc>
                  <a:spcPct val="90000"/>
                </a:lnSpc>
                <a:spcBef>
                  <a:spcPct val="20000"/>
                </a:spcBef>
                <a:buFontTx/>
                <a:buChar char="-"/>
              </a:pPr>
              <a:r>
                <a:rPr lang="tr-TR" sz="2800" dirty="0">
                  <a:solidFill>
                    <a:schemeClr val="bg1"/>
                  </a:solidFill>
                </a:rPr>
                <a:t>PD, PMT, PDA, CCD, CID, ICCD, </a:t>
              </a:r>
              <a:r>
                <a:rPr lang="tr-TR" sz="2800" dirty="0" err="1">
                  <a:solidFill>
                    <a:schemeClr val="bg1"/>
                  </a:solidFill>
                </a:rPr>
                <a:t>Czerny-Turner</a:t>
              </a:r>
              <a:r>
                <a:rPr lang="tr-TR" sz="2800" dirty="0">
                  <a:solidFill>
                    <a:schemeClr val="bg1"/>
                  </a:solidFill>
                </a:rPr>
                <a:t>, </a:t>
              </a:r>
              <a:r>
                <a:rPr lang="tr-TR" sz="2800" dirty="0" err="1">
                  <a:solidFill>
                    <a:schemeClr val="bg1"/>
                  </a:solidFill>
                </a:rPr>
                <a:t>Echelle</a:t>
              </a:r>
              <a:r>
                <a:rPr lang="tr-TR" sz="2800" dirty="0">
                  <a:solidFill>
                    <a:schemeClr val="bg1"/>
                  </a:solidFill>
                </a:rPr>
                <a:t> </a:t>
              </a:r>
              <a:r>
                <a:rPr lang="tr-TR" sz="2800" dirty="0" err="1">
                  <a:solidFill>
                    <a:schemeClr val="bg1"/>
                  </a:solidFill>
                </a:rPr>
                <a:t>spectrometers</a:t>
              </a:r>
              <a:r>
                <a:rPr lang="tr-TR" sz="2800" dirty="0">
                  <a:solidFill>
                    <a:schemeClr val="bg1"/>
                  </a:solidFill>
                </a:rPr>
                <a:t>…</a:t>
              </a:r>
            </a:p>
            <a:p>
              <a:pPr marL="1143000" lvl="2">
                <a:lnSpc>
                  <a:spcPct val="90000"/>
                </a:lnSpc>
                <a:spcBef>
                  <a:spcPct val="20000"/>
                </a:spcBef>
                <a:buFontTx/>
                <a:buChar char="-"/>
              </a:pPr>
              <a:r>
                <a:rPr lang="tr-TR" sz="2800" dirty="0" err="1">
                  <a:solidFill>
                    <a:schemeClr val="bg1"/>
                  </a:solidFill>
                </a:rPr>
                <a:t>Resolution</a:t>
              </a:r>
              <a:r>
                <a:rPr lang="tr-TR" sz="2800" dirty="0">
                  <a:solidFill>
                    <a:schemeClr val="bg1"/>
                  </a:solidFill>
                </a:rPr>
                <a:t> ≤ 1ns</a:t>
              </a:r>
            </a:p>
            <a:p>
              <a:pPr marL="1143000" lvl="2">
                <a:lnSpc>
                  <a:spcPct val="90000"/>
                </a:lnSpc>
                <a:spcBef>
                  <a:spcPct val="20000"/>
                </a:spcBef>
                <a:buFontTx/>
                <a:buChar char="-"/>
              </a:pPr>
              <a:r>
                <a:rPr lang="tr-TR" sz="2800" dirty="0" err="1">
                  <a:solidFill>
                    <a:schemeClr val="bg1"/>
                  </a:solidFill>
                </a:rPr>
                <a:t>Wavelength</a:t>
              </a:r>
              <a:r>
                <a:rPr lang="tr-TR" sz="2800" dirty="0">
                  <a:solidFill>
                    <a:schemeClr val="bg1"/>
                  </a:solidFill>
                </a:rPr>
                <a:t> </a:t>
              </a:r>
              <a:r>
                <a:rPr lang="tr-TR" sz="2800" dirty="0" err="1">
                  <a:solidFill>
                    <a:schemeClr val="bg1"/>
                  </a:solidFill>
                </a:rPr>
                <a:t>interval</a:t>
              </a:r>
              <a:r>
                <a:rPr lang="tr-TR" sz="2800" dirty="0">
                  <a:solidFill>
                    <a:schemeClr val="bg1"/>
                  </a:solidFill>
                </a:rPr>
                <a:t> min. 200-800 </a:t>
              </a:r>
              <a:r>
                <a:rPr lang="tr-TR" sz="2800" dirty="0" err="1">
                  <a:solidFill>
                    <a:schemeClr val="bg1"/>
                  </a:solidFill>
                </a:rPr>
                <a:t>nm</a:t>
              </a:r>
              <a:endParaRPr lang="tr-TR" sz="2800" dirty="0">
                <a:solidFill>
                  <a:schemeClr val="bg1"/>
                </a:solidFill>
              </a:endParaRPr>
            </a:p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SzPct val="130000"/>
                <a:buFontTx/>
                <a:buChar char="•"/>
              </a:pPr>
              <a:r>
                <a:rPr lang="tr-TR" sz="3200" dirty="0">
                  <a:solidFill>
                    <a:schemeClr val="bg1"/>
                  </a:solidFill>
                </a:rPr>
                <a:t>Analysis </a:t>
              </a:r>
              <a:r>
                <a:rPr lang="tr-TR" sz="3200" dirty="0" err="1">
                  <a:solidFill>
                    <a:schemeClr val="bg1"/>
                  </a:solidFill>
                </a:rPr>
                <a:t>Tool</a:t>
              </a:r>
              <a:endParaRPr lang="tr-TR" sz="3200" dirty="0">
                <a:solidFill>
                  <a:schemeClr val="bg1"/>
                </a:solidFill>
              </a:endParaRPr>
            </a:p>
            <a:p>
              <a:pPr marL="1143000" lvl="2">
                <a:lnSpc>
                  <a:spcPct val="90000"/>
                </a:lnSpc>
                <a:spcBef>
                  <a:spcPct val="20000"/>
                </a:spcBef>
                <a:buFontTx/>
                <a:buChar char="-"/>
              </a:pPr>
              <a:r>
                <a:rPr lang="tr-TR" sz="2800" dirty="0" err="1">
                  <a:solidFill>
                    <a:schemeClr val="bg1"/>
                  </a:solidFill>
                </a:rPr>
                <a:t>Selection</a:t>
              </a:r>
              <a:r>
                <a:rPr lang="tr-TR" sz="2800" dirty="0">
                  <a:solidFill>
                    <a:schemeClr val="bg1"/>
                  </a:solidFill>
                </a:rPr>
                <a:t> </a:t>
              </a:r>
              <a:r>
                <a:rPr lang="tr-TR" sz="2800" dirty="0" err="1">
                  <a:solidFill>
                    <a:schemeClr val="bg1"/>
                  </a:solidFill>
                </a:rPr>
                <a:t>criteria</a:t>
              </a:r>
              <a:endParaRPr lang="tr-TR" sz="2800" dirty="0">
                <a:solidFill>
                  <a:schemeClr val="bg1"/>
                </a:solidFill>
              </a:endParaRPr>
            </a:p>
            <a:p>
              <a:pPr marL="1143000" lvl="2">
                <a:lnSpc>
                  <a:spcPct val="90000"/>
                </a:lnSpc>
                <a:spcBef>
                  <a:spcPct val="20000"/>
                </a:spcBef>
                <a:buFontTx/>
                <a:buChar char="-"/>
              </a:pPr>
              <a:r>
                <a:rPr lang="tr-TR" sz="2800" dirty="0">
                  <a:solidFill>
                    <a:schemeClr val="bg1"/>
                  </a:solidFill>
                </a:rPr>
                <a:t>Database</a:t>
              </a:r>
            </a:p>
            <a:p>
              <a:endParaRPr lang="tr-T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7668" y="18568840"/>
            <a:ext cx="878167" cy="58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3471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8"/>
          <p:cNvSpPr>
            <a:spLocks noChangeArrowheads="1"/>
          </p:cNvSpPr>
          <p:nvPr/>
        </p:nvSpPr>
        <p:spPr bwMode="auto">
          <a:xfrm flipH="1">
            <a:off x="12091987" y="1937784"/>
            <a:ext cx="481013" cy="1994139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0000">
                  <a:alpha val="48000"/>
                </a:srgbClr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>
                  <a:alpha val="48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tr-TR" sz="2700"/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11546682" y="3950495"/>
            <a:ext cx="1543050" cy="228600"/>
            <a:chOff x="3474" y="1467"/>
            <a:chExt cx="912" cy="96"/>
          </a:xfrm>
        </p:grpSpPr>
        <p:sp>
          <p:nvSpPr>
            <p:cNvPr id="6" name="Oval 15"/>
            <p:cNvSpPr>
              <a:spLocks noChangeArrowheads="1"/>
            </p:cNvSpPr>
            <p:nvPr/>
          </p:nvSpPr>
          <p:spPr bwMode="auto">
            <a:xfrm rot="-5400000">
              <a:off x="3882" y="1059"/>
              <a:ext cx="96" cy="9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 sz="270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 rot="-5400000">
              <a:off x="3918" y="1068"/>
              <a:ext cx="28" cy="892"/>
            </a:xfrm>
            <a:prstGeom prst="rect">
              <a:avLst/>
            </a:prstGeom>
            <a:gradFill rotWithShape="1">
              <a:gsLst>
                <a:gs pos="0">
                  <a:srgbClr val="B4B4B4"/>
                </a:gs>
                <a:gs pos="50000">
                  <a:srgbClr val="FFFFFF"/>
                </a:gs>
                <a:gs pos="100000">
                  <a:srgbClr val="B4B4B4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 sz="2700"/>
            </a:p>
          </p:txBody>
        </p:sp>
      </p:grpSp>
      <p:sp>
        <p:nvSpPr>
          <p:cNvPr id="8" name="Rectangle 20"/>
          <p:cNvSpPr>
            <a:spLocks noChangeArrowheads="1"/>
          </p:cNvSpPr>
          <p:nvPr/>
        </p:nvSpPr>
        <p:spPr bwMode="auto">
          <a:xfrm rot="16200000">
            <a:off x="11005466" y="5289907"/>
            <a:ext cx="2663586" cy="46196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9001"/>
                </a:srgbClr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>
                  <a:alpha val="49001"/>
                </a:srgbClr>
              </a:gs>
            </a:gsLst>
            <a:path path="shape">
              <a:fillToRect l="50000" t="50000" r="50000" b="50000"/>
            </a:path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tr-TR" sz="2700"/>
          </a:p>
        </p:txBody>
      </p:sp>
      <p:sp>
        <p:nvSpPr>
          <p:cNvPr id="9" name="Oval 22"/>
          <p:cNvSpPr>
            <a:spLocks noChangeArrowheads="1"/>
          </p:cNvSpPr>
          <p:nvPr/>
        </p:nvSpPr>
        <p:spPr bwMode="auto">
          <a:xfrm rot="16200000">
            <a:off x="12021741" y="203597"/>
            <a:ext cx="685800" cy="3012282"/>
          </a:xfrm>
          <a:prstGeom prst="ellipse">
            <a:avLst/>
          </a:prstGeom>
          <a:solidFill>
            <a:srgbClr val="40C6CC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tr-TR" sz="2700"/>
          </a:p>
        </p:txBody>
      </p:sp>
      <p:sp>
        <p:nvSpPr>
          <p:cNvPr id="10" name="AutoShape 27"/>
          <p:cNvSpPr>
            <a:spLocks noChangeArrowheads="1"/>
          </p:cNvSpPr>
          <p:nvPr/>
        </p:nvSpPr>
        <p:spPr bwMode="auto">
          <a:xfrm>
            <a:off x="11658600" y="1774033"/>
            <a:ext cx="1393032" cy="1240631"/>
          </a:xfrm>
          <a:prstGeom prst="irregularSeal1">
            <a:avLst/>
          </a:prstGeom>
          <a:gradFill rotWithShape="1">
            <a:gsLst>
              <a:gs pos="0">
                <a:srgbClr val="762F00"/>
              </a:gs>
              <a:gs pos="100000">
                <a:srgbClr val="FF6600">
                  <a:alpha val="74001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r-TR" sz="2700"/>
          </a:p>
        </p:txBody>
      </p:sp>
      <p:grpSp>
        <p:nvGrpSpPr>
          <p:cNvPr id="11" name="Group 35"/>
          <p:cNvGrpSpPr>
            <a:grpSpLocks/>
          </p:cNvGrpSpPr>
          <p:nvPr/>
        </p:nvGrpSpPr>
        <p:grpSpPr bwMode="auto">
          <a:xfrm rot="2801081">
            <a:off x="9972675" y="3979070"/>
            <a:ext cx="1543050" cy="228600"/>
            <a:chOff x="3474" y="1467"/>
            <a:chExt cx="912" cy="96"/>
          </a:xfrm>
        </p:grpSpPr>
        <p:sp>
          <p:nvSpPr>
            <p:cNvPr id="12" name="Oval 36"/>
            <p:cNvSpPr>
              <a:spLocks noChangeArrowheads="1"/>
            </p:cNvSpPr>
            <p:nvPr/>
          </p:nvSpPr>
          <p:spPr bwMode="auto">
            <a:xfrm rot="-5400000">
              <a:off x="3882" y="1059"/>
              <a:ext cx="96" cy="9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 sz="2700"/>
            </a:p>
          </p:txBody>
        </p:sp>
        <p:sp>
          <p:nvSpPr>
            <p:cNvPr id="13" name="Rectangle 37"/>
            <p:cNvSpPr>
              <a:spLocks noChangeArrowheads="1"/>
            </p:cNvSpPr>
            <p:nvPr/>
          </p:nvSpPr>
          <p:spPr bwMode="auto">
            <a:xfrm rot="16200000">
              <a:off x="3912" y="1069"/>
              <a:ext cx="28" cy="891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7058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70588"/>
                    <a:invGamma/>
                  </a:scheme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tr-TR" sz="2700"/>
            </a:p>
          </p:txBody>
        </p:sp>
      </p:grpSp>
      <p:cxnSp>
        <p:nvCxnSpPr>
          <p:cNvPr id="14" name="AutoShape 41"/>
          <p:cNvCxnSpPr>
            <a:cxnSpLocks noChangeShapeType="1"/>
          </p:cNvCxnSpPr>
          <p:nvPr/>
        </p:nvCxnSpPr>
        <p:spPr bwMode="auto">
          <a:xfrm flipV="1">
            <a:off x="6425589" y="4062414"/>
            <a:ext cx="4107168" cy="1882725"/>
          </a:xfrm>
          <a:prstGeom prst="curvedConnector3">
            <a:avLst>
              <a:gd name="adj1" fmla="val 50000"/>
            </a:avLst>
          </a:prstGeom>
          <a:noFill/>
          <a:ln w="44450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15" name="TextBox 29"/>
          <p:cNvSpPr txBox="1">
            <a:spLocks noChangeArrowheads="1"/>
          </p:cNvSpPr>
          <p:nvPr/>
        </p:nvSpPr>
        <p:spPr bwMode="auto">
          <a:xfrm rot="16200000">
            <a:off x="12553950" y="7878515"/>
            <a:ext cx="1990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Kollektif" panose="020B0604020202020204" charset="-94"/>
              </a:rPr>
              <a:t>L</a:t>
            </a:r>
            <a:r>
              <a:rPr lang="tr-TR" sz="2400" dirty="0">
                <a:latin typeface="Kollektif" panose="020B0604020202020204" charset="-94"/>
              </a:rPr>
              <a:t>ASER</a:t>
            </a:r>
          </a:p>
        </p:txBody>
      </p:sp>
      <p:sp>
        <p:nvSpPr>
          <p:cNvPr id="16" name="TextBox 31"/>
          <p:cNvSpPr txBox="1">
            <a:spLocks noChangeArrowheads="1"/>
          </p:cNvSpPr>
          <p:nvPr/>
        </p:nvSpPr>
        <p:spPr bwMode="auto">
          <a:xfrm>
            <a:off x="3227672" y="9084737"/>
            <a:ext cx="3253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2400" dirty="0">
                <a:latin typeface="Kollektif" panose="020B0604020202020204" charset="-94"/>
              </a:rPr>
              <a:t>Analysis </a:t>
            </a:r>
            <a:r>
              <a:rPr lang="tr-TR" sz="2400" dirty="0" err="1">
                <a:latin typeface="Kollektif" panose="020B0604020202020204" charset="-94"/>
              </a:rPr>
              <a:t>Computer</a:t>
            </a:r>
            <a:endParaRPr lang="tr-TR" sz="2400" dirty="0">
              <a:latin typeface="Kollektif" panose="020B0604020202020204" charset="-94"/>
            </a:endParaRPr>
          </a:p>
        </p:txBody>
      </p:sp>
      <p:sp>
        <p:nvSpPr>
          <p:cNvPr id="17" name="TextBox 32"/>
          <p:cNvSpPr txBox="1">
            <a:spLocks noChangeArrowheads="1"/>
          </p:cNvSpPr>
          <p:nvPr/>
        </p:nvSpPr>
        <p:spPr bwMode="auto">
          <a:xfrm>
            <a:off x="9298783" y="3014663"/>
            <a:ext cx="2191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2400" dirty="0" err="1">
                <a:latin typeface="Kollektif" panose="020B0604020202020204" charset="-94"/>
              </a:rPr>
              <a:t>Optic</a:t>
            </a:r>
            <a:r>
              <a:rPr lang="tr-TR" sz="2400" dirty="0">
                <a:latin typeface="Kollektif" panose="020B0604020202020204" charset="-94"/>
              </a:rPr>
              <a:t> </a:t>
            </a:r>
            <a:r>
              <a:rPr lang="tr-TR" sz="2400" dirty="0" err="1">
                <a:latin typeface="Kollektif" panose="020B0604020202020204" charset="-94"/>
              </a:rPr>
              <a:t>Elements</a:t>
            </a:r>
            <a:endParaRPr lang="tr-TR" sz="2400" dirty="0">
              <a:latin typeface="Kollektif" panose="020B0604020202020204" charset="-94"/>
            </a:endParaRPr>
          </a:p>
        </p:txBody>
      </p:sp>
      <p:sp>
        <p:nvSpPr>
          <p:cNvPr id="18" name="TextBox 35"/>
          <p:cNvSpPr txBox="1">
            <a:spLocks noChangeArrowheads="1"/>
          </p:cNvSpPr>
          <p:nvPr/>
        </p:nvSpPr>
        <p:spPr bwMode="auto">
          <a:xfrm rot="18801875">
            <a:off x="7006312" y="4502303"/>
            <a:ext cx="25619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Kollektif" panose="020B0604020202020204" charset="-94"/>
              </a:rPr>
              <a:t>Fiber </a:t>
            </a:r>
            <a:r>
              <a:rPr lang="en-US" sz="2400" dirty="0" err="1">
                <a:latin typeface="Kollektif" panose="020B0604020202020204" charset="-94"/>
              </a:rPr>
              <a:t>Opt</a:t>
            </a:r>
            <a:r>
              <a:rPr lang="tr-TR" sz="2400" dirty="0" err="1">
                <a:latin typeface="Kollektif" panose="020B0604020202020204" charset="-94"/>
              </a:rPr>
              <a:t>ic</a:t>
            </a:r>
            <a:r>
              <a:rPr lang="tr-TR" sz="2400" dirty="0">
                <a:latin typeface="Kollektif" panose="020B0604020202020204" charset="-94"/>
              </a:rPr>
              <a:t> Cable</a:t>
            </a:r>
          </a:p>
        </p:txBody>
      </p:sp>
      <p:sp>
        <p:nvSpPr>
          <p:cNvPr id="19" name="TextBox 36"/>
          <p:cNvSpPr txBox="1">
            <a:spLocks noChangeArrowheads="1"/>
          </p:cNvSpPr>
          <p:nvPr/>
        </p:nvSpPr>
        <p:spPr bwMode="auto">
          <a:xfrm>
            <a:off x="13808870" y="1431133"/>
            <a:ext cx="11624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2400" dirty="0" err="1">
                <a:latin typeface="Kollektif" panose="020B0604020202020204" charset="-94"/>
              </a:rPr>
              <a:t>Sample</a:t>
            </a:r>
            <a:endParaRPr lang="tr-TR" sz="2400" dirty="0">
              <a:latin typeface="Kollektif" panose="020B0604020202020204" charset="-94"/>
            </a:endParaRPr>
          </a:p>
        </p:txBody>
      </p:sp>
      <p:grpSp>
        <p:nvGrpSpPr>
          <p:cNvPr id="20" name="Group 4566"/>
          <p:cNvGrpSpPr>
            <a:grpSpLocks/>
          </p:cNvGrpSpPr>
          <p:nvPr/>
        </p:nvGrpSpPr>
        <p:grpSpPr bwMode="auto">
          <a:xfrm>
            <a:off x="7281015" y="6413762"/>
            <a:ext cx="3744517" cy="3490101"/>
            <a:chOff x="2777" y="1176"/>
            <a:chExt cx="3098" cy="3307"/>
          </a:xfrm>
        </p:grpSpPr>
        <p:grpSp>
          <p:nvGrpSpPr>
            <p:cNvPr id="21" name="Group 4567"/>
            <p:cNvGrpSpPr>
              <a:grpSpLocks/>
            </p:cNvGrpSpPr>
            <p:nvPr/>
          </p:nvGrpSpPr>
          <p:grpSpPr bwMode="auto">
            <a:xfrm>
              <a:off x="3103" y="3908"/>
              <a:ext cx="2772" cy="575"/>
              <a:chOff x="3103" y="3908"/>
              <a:chExt cx="2772" cy="575"/>
            </a:xfrm>
          </p:grpSpPr>
          <p:sp>
            <p:nvSpPr>
              <p:cNvPr id="1033" name="Rectangle 4568"/>
              <p:cNvSpPr>
                <a:spLocks noChangeArrowheads="1"/>
              </p:cNvSpPr>
              <p:nvPr/>
            </p:nvSpPr>
            <p:spPr bwMode="auto">
              <a:xfrm>
                <a:off x="3103" y="3908"/>
                <a:ext cx="290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dirty="0"/>
                  <a:t>410</a:t>
                </a:r>
              </a:p>
            </p:txBody>
          </p:sp>
          <p:sp>
            <p:nvSpPr>
              <p:cNvPr id="1034" name="Rectangle 4569"/>
              <p:cNvSpPr>
                <a:spLocks noChangeArrowheads="1"/>
              </p:cNvSpPr>
              <p:nvPr/>
            </p:nvSpPr>
            <p:spPr bwMode="auto">
              <a:xfrm>
                <a:off x="3517" y="3908"/>
                <a:ext cx="0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35" name="Rectangle 4570"/>
              <p:cNvSpPr>
                <a:spLocks noChangeArrowheads="1"/>
              </p:cNvSpPr>
              <p:nvPr/>
            </p:nvSpPr>
            <p:spPr bwMode="auto">
              <a:xfrm>
                <a:off x="3932" y="3908"/>
                <a:ext cx="290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dirty="0"/>
                  <a:t>420</a:t>
                </a:r>
              </a:p>
            </p:txBody>
          </p:sp>
          <p:sp>
            <p:nvSpPr>
              <p:cNvPr id="1037" name="Rectangle 4572"/>
              <p:cNvSpPr>
                <a:spLocks noChangeArrowheads="1"/>
              </p:cNvSpPr>
              <p:nvPr/>
            </p:nvSpPr>
            <p:spPr bwMode="auto">
              <a:xfrm>
                <a:off x="4760" y="3908"/>
                <a:ext cx="290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dirty="0"/>
                  <a:t>430</a:t>
                </a:r>
              </a:p>
            </p:txBody>
          </p:sp>
          <p:sp>
            <p:nvSpPr>
              <p:cNvPr id="1038" name="Rectangle 4573"/>
              <p:cNvSpPr>
                <a:spLocks noChangeArrowheads="1"/>
              </p:cNvSpPr>
              <p:nvPr/>
            </p:nvSpPr>
            <p:spPr bwMode="auto">
              <a:xfrm>
                <a:off x="5174" y="3908"/>
                <a:ext cx="0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39" name="Rectangle 4574"/>
              <p:cNvSpPr>
                <a:spLocks noChangeArrowheads="1"/>
              </p:cNvSpPr>
              <p:nvPr/>
            </p:nvSpPr>
            <p:spPr bwMode="auto">
              <a:xfrm>
                <a:off x="5585" y="3908"/>
                <a:ext cx="290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/>
                  <a:t>440</a:t>
                </a: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040" name="Text Box 4575"/>
              <p:cNvSpPr txBox="1">
                <a:spLocks noChangeArrowheads="1"/>
              </p:cNvSpPr>
              <p:nvPr/>
            </p:nvSpPr>
            <p:spPr bwMode="auto">
              <a:xfrm>
                <a:off x="3489" y="4133"/>
                <a:ext cx="1768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tr-TR" dirty="0" err="1">
                    <a:latin typeface="Kollektif" panose="020B0604020202020204" charset="-94"/>
                  </a:rPr>
                  <a:t>Wavelength</a:t>
                </a:r>
                <a:r>
                  <a:rPr lang="tr-TR" dirty="0">
                    <a:latin typeface="Kollektif" panose="020B0604020202020204" charset="-94"/>
                  </a:rPr>
                  <a:t> </a:t>
                </a:r>
                <a:r>
                  <a:rPr lang="en-US" dirty="0">
                    <a:latin typeface="Kollektif" panose="020B0604020202020204" charset="-94"/>
                  </a:rPr>
                  <a:t>(nm)</a:t>
                </a:r>
              </a:p>
            </p:txBody>
          </p:sp>
        </p:grpSp>
        <p:grpSp>
          <p:nvGrpSpPr>
            <p:cNvPr id="22" name="Group 4576"/>
            <p:cNvGrpSpPr>
              <a:grpSpLocks/>
            </p:cNvGrpSpPr>
            <p:nvPr/>
          </p:nvGrpSpPr>
          <p:grpSpPr bwMode="auto">
            <a:xfrm>
              <a:off x="2777" y="1176"/>
              <a:ext cx="2895" cy="2661"/>
              <a:chOff x="2777" y="1176"/>
              <a:chExt cx="2895" cy="2661"/>
            </a:xfrm>
          </p:grpSpPr>
          <p:grpSp>
            <p:nvGrpSpPr>
              <p:cNvPr id="23" name="Group 4577"/>
              <p:cNvGrpSpPr>
                <a:grpSpLocks/>
              </p:cNvGrpSpPr>
              <p:nvPr/>
            </p:nvGrpSpPr>
            <p:grpSpPr bwMode="auto">
              <a:xfrm>
                <a:off x="3187" y="3762"/>
                <a:ext cx="510" cy="64"/>
                <a:chOff x="1714" y="3541"/>
                <a:chExt cx="532" cy="64"/>
              </a:xfrm>
            </p:grpSpPr>
            <p:sp>
              <p:nvSpPr>
                <p:cNvPr id="833" name="Freeform 4578"/>
                <p:cNvSpPr>
                  <a:spLocks/>
                </p:cNvSpPr>
                <p:nvPr/>
              </p:nvSpPr>
              <p:spPr bwMode="auto">
                <a:xfrm>
                  <a:off x="1714" y="3604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34" name="Freeform 4579"/>
                <p:cNvSpPr>
                  <a:spLocks/>
                </p:cNvSpPr>
                <p:nvPr/>
              </p:nvSpPr>
              <p:spPr bwMode="auto">
                <a:xfrm>
                  <a:off x="1716" y="3604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35" name="Freeform 4580"/>
                <p:cNvSpPr>
                  <a:spLocks/>
                </p:cNvSpPr>
                <p:nvPr/>
              </p:nvSpPr>
              <p:spPr bwMode="auto">
                <a:xfrm>
                  <a:off x="1718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36" name="Freeform 4581"/>
                <p:cNvSpPr>
                  <a:spLocks/>
                </p:cNvSpPr>
                <p:nvPr/>
              </p:nvSpPr>
              <p:spPr bwMode="auto">
                <a:xfrm>
                  <a:off x="1722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37" name="Freeform 4582"/>
                <p:cNvSpPr>
                  <a:spLocks/>
                </p:cNvSpPr>
                <p:nvPr/>
              </p:nvSpPr>
              <p:spPr bwMode="auto">
                <a:xfrm>
                  <a:off x="1724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38" name="Freeform 4583"/>
                <p:cNvSpPr>
                  <a:spLocks/>
                </p:cNvSpPr>
                <p:nvPr/>
              </p:nvSpPr>
              <p:spPr bwMode="auto">
                <a:xfrm>
                  <a:off x="172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39" name="Freeform 4584"/>
                <p:cNvSpPr>
                  <a:spLocks/>
                </p:cNvSpPr>
                <p:nvPr/>
              </p:nvSpPr>
              <p:spPr bwMode="auto">
                <a:xfrm>
                  <a:off x="173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40" name="Freeform 4585"/>
                <p:cNvSpPr>
                  <a:spLocks/>
                </p:cNvSpPr>
                <p:nvPr/>
              </p:nvSpPr>
              <p:spPr bwMode="auto">
                <a:xfrm>
                  <a:off x="1732" y="3601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41" name="Freeform 4586"/>
                <p:cNvSpPr>
                  <a:spLocks/>
                </p:cNvSpPr>
                <p:nvPr/>
              </p:nvSpPr>
              <p:spPr bwMode="auto">
                <a:xfrm>
                  <a:off x="1736" y="360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42" name="Freeform 4587"/>
                <p:cNvSpPr>
                  <a:spLocks/>
                </p:cNvSpPr>
                <p:nvPr/>
              </p:nvSpPr>
              <p:spPr bwMode="auto">
                <a:xfrm>
                  <a:off x="1738" y="3599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43" name="Freeform 4588"/>
                <p:cNvSpPr>
                  <a:spLocks/>
                </p:cNvSpPr>
                <p:nvPr/>
              </p:nvSpPr>
              <p:spPr bwMode="auto">
                <a:xfrm>
                  <a:off x="1740" y="3597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44" name="Freeform 4589"/>
                <p:cNvSpPr>
                  <a:spLocks/>
                </p:cNvSpPr>
                <p:nvPr/>
              </p:nvSpPr>
              <p:spPr bwMode="auto">
                <a:xfrm>
                  <a:off x="1742" y="3597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45" name="Freeform 4590"/>
                <p:cNvSpPr>
                  <a:spLocks/>
                </p:cNvSpPr>
                <p:nvPr/>
              </p:nvSpPr>
              <p:spPr bwMode="auto">
                <a:xfrm>
                  <a:off x="1746" y="3597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46" name="Freeform 4591"/>
                <p:cNvSpPr>
                  <a:spLocks/>
                </p:cNvSpPr>
                <p:nvPr/>
              </p:nvSpPr>
              <p:spPr bwMode="auto">
                <a:xfrm>
                  <a:off x="1748" y="359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47" name="Freeform 4592"/>
                <p:cNvSpPr>
                  <a:spLocks/>
                </p:cNvSpPr>
                <p:nvPr/>
              </p:nvSpPr>
              <p:spPr bwMode="auto">
                <a:xfrm>
                  <a:off x="1750" y="359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48" name="Freeform 4593"/>
                <p:cNvSpPr>
                  <a:spLocks/>
                </p:cNvSpPr>
                <p:nvPr/>
              </p:nvSpPr>
              <p:spPr bwMode="auto">
                <a:xfrm>
                  <a:off x="1754" y="359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49" name="Freeform 4594"/>
                <p:cNvSpPr>
                  <a:spLocks/>
                </p:cNvSpPr>
                <p:nvPr/>
              </p:nvSpPr>
              <p:spPr bwMode="auto">
                <a:xfrm>
                  <a:off x="1756" y="359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50" name="Freeform 4595"/>
                <p:cNvSpPr>
                  <a:spLocks/>
                </p:cNvSpPr>
                <p:nvPr/>
              </p:nvSpPr>
              <p:spPr bwMode="auto">
                <a:xfrm>
                  <a:off x="1758" y="358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51" name="Freeform 4596"/>
                <p:cNvSpPr>
                  <a:spLocks/>
                </p:cNvSpPr>
                <p:nvPr/>
              </p:nvSpPr>
              <p:spPr bwMode="auto">
                <a:xfrm>
                  <a:off x="1762" y="3587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52" name="Freeform 4597"/>
                <p:cNvSpPr>
                  <a:spLocks/>
                </p:cNvSpPr>
                <p:nvPr/>
              </p:nvSpPr>
              <p:spPr bwMode="auto">
                <a:xfrm>
                  <a:off x="1764" y="3587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53" name="Freeform 4598"/>
                <p:cNvSpPr>
                  <a:spLocks/>
                </p:cNvSpPr>
                <p:nvPr/>
              </p:nvSpPr>
              <p:spPr bwMode="auto">
                <a:xfrm>
                  <a:off x="1768" y="3587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54" name="Freeform 4599"/>
                <p:cNvSpPr>
                  <a:spLocks/>
                </p:cNvSpPr>
                <p:nvPr/>
              </p:nvSpPr>
              <p:spPr bwMode="auto">
                <a:xfrm>
                  <a:off x="1770" y="358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55" name="Freeform 4600"/>
                <p:cNvSpPr>
                  <a:spLocks/>
                </p:cNvSpPr>
                <p:nvPr/>
              </p:nvSpPr>
              <p:spPr bwMode="auto">
                <a:xfrm>
                  <a:off x="1772" y="3577"/>
                  <a:ext cx="6" cy="8"/>
                </a:xfrm>
                <a:custGeom>
                  <a:avLst/>
                  <a:gdLst>
                    <a:gd name="T0" fmla="*/ 0 w 6"/>
                    <a:gd name="T1" fmla="*/ 5 h 9"/>
                    <a:gd name="T2" fmla="*/ 4 w 6"/>
                    <a:gd name="T3" fmla="*/ 0 h 9"/>
                    <a:gd name="T4" fmla="*/ 6 w 6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9"/>
                    <a:gd name="T11" fmla="*/ 6 w 6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9">
                      <a:moveTo>
                        <a:pt x="0" y="9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56" name="Freeform 4601"/>
                <p:cNvSpPr>
                  <a:spLocks/>
                </p:cNvSpPr>
                <p:nvPr/>
              </p:nvSpPr>
              <p:spPr bwMode="auto">
                <a:xfrm>
                  <a:off x="1776" y="3577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57" name="Freeform 4602"/>
                <p:cNvSpPr>
                  <a:spLocks/>
                </p:cNvSpPr>
                <p:nvPr/>
              </p:nvSpPr>
              <p:spPr bwMode="auto">
                <a:xfrm>
                  <a:off x="1778" y="3577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58" name="Freeform 4603"/>
                <p:cNvSpPr>
                  <a:spLocks/>
                </p:cNvSpPr>
                <p:nvPr/>
              </p:nvSpPr>
              <p:spPr bwMode="auto">
                <a:xfrm>
                  <a:off x="1780" y="3577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59" name="Freeform 4604"/>
                <p:cNvSpPr>
                  <a:spLocks/>
                </p:cNvSpPr>
                <p:nvPr/>
              </p:nvSpPr>
              <p:spPr bwMode="auto">
                <a:xfrm>
                  <a:off x="1784" y="3577"/>
                  <a:ext cx="5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5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60" name="Freeform 4605"/>
                <p:cNvSpPr>
                  <a:spLocks/>
                </p:cNvSpPr>
                <p:nvPr/>
              </p:nvSpPr>
              <p:spPr bwMode="auto">
                <a:xfrm>
                  <a:off x="1786" y="3573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61" name="Freeform 4606"/>
                <p:cNvSpPr>
                  <a:spLocks/>
                </p:cNvSpPr>
                <p:nvPr/>
              </p:nvSpPr>
              <p:spPr bwMode="auto">
                <a:xfrm>
                  <a:off x="1789" y="3571"/>
                  <a:ext cx="3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2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62" name="Freeform 4607"/>
                <p:cNvSpPr>
                  <a:spLocks/>
                </p:cNvSpPr>
                <p:nvPr/>
              </p:nvSpPr>
              <p:spPr bwMode="auto">
                <a:xfrm>
                  <a:off x="1790" y="357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63" name="Freeform 4608"/>
                <p:cNvSpPr>
                  <a:spLocks/>
                </p:cNvSpPr>
                <p:nvPr/>
              </p:nvSpPr>
              <p:spPr bwMode="auto">
                <a:xfrm>
                  <a:off x="1792" y="356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64" name="Freeform 4609"/>
                <p:cNvSpPr>
                  <a:spLocks/>
                </p:cNvSpPr>
                <p:nvPr/>
              </p:nvSpPr>
              <p:spPr bwMode="auto">
                <a:xfrm>
                  <a:off x="1796" y="3567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65" name="Freeform 4610"/>
                <p:cNvSpPr>
                  <a:spLocks/>
                </p:cNvSpPr>
                <p:nvPr/>
              </p:nvSpPr>
              <p:spPr bwMode="auto">
                <a:xfrm>
                  <a:off x="1798" y="3558"/>
                  <a:ext cx="6" cy="9"/>
                </a:xfrm>
                <a:custGeom>
                  <a:avLst/>
                  <a:gdLst>
                    <a:gd name="T0" fmla="*/ 0 w 6"/>
                    <a:gd name="T1" fmla="*/ 6 h 10"/>
                    <a:gd name="T2" fmla="*/ 4 w 6"/>
                    <a:gd name="T3" fmla="*/ 0 h 10"/>
                    <a:gd name="T4" fmla="*/ 6 w 6"/>
                    <a:gd name="T5" fmla="*/ 0 h 10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0"/>
                    <a:gd name="T11" fmla="*/ 6 w 6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0">
                      <a:moveTo>
                        <a:pt x="0" y="1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66" name="Freeform 4611"/>
                <p:cNvSpPr>
                  <a:spLocks/>
                </p:cNvSpPr>
                <p:nvPr/>
              </p:nvSpPr>
              <p:spPr bwMode="auto">
                <a:xfrm>
                  <a:off x="1802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67" name="Freeform 4612"/>
                <p:cNvSpPr>
                  <a:spLocks/>
                </p:cNvSpPr>
                <p:nvPr/>
              </p:nvSpPr>
              <p:spPr bwMode="auto">
                <a:xfrm>
                  <a:off x="1804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68" name="Freeform 4613"/>
                <p:cNvSpPr>
                  <a:spLocks/>
                </p:cNvSpPr>
                <p:nvPr/>
              </p:nvSpPr>
              <p:spPr bwMode="auto">
                <a:xfrm>
                  <a:off x="1808" y="3555"/>
                  <a:ext cx="4" cy="5"/>
                </a:xfrm>
                <a:custGeom>
                  <a:avLst/>
                  <a:gdLst>
                    <a:gd name="T0" fmla="*/ 0 w 5"/>
                    <a:gd name="T1" fmla="*/ 0 h 5"/>
                    <a:gd name="T2" fmla="*/ 2 w 5"/>
                    <a:gd name="T3" fmla="*/ 5 h 5"/>
                    <a:gd name="T4" fmla="*/ 2 w 5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5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69" name="Freeform 4614"/>
                <p:cNvSpPr>
                  <a:spLocks/>
                </p:cNvSpPr>
                <p:nvPr/>
              </p:nvSpPr>
              <p:spPr bwMode="auto">
                <a:xfrm>
                  <a:off x="1810" y="3558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70" name="Freeform 4615"/>
                <p:cNvSpPr>
                  <a:spLocks/>
                </p:cNvSpPr>
                <p:nvPr/>
              </p:nvSpPr>
              <p:spPr bwMode="auto">
                <a:xfrm>
                  <a:off x="1812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71" name="Freeform 4616"/>
                <p:cNvSpPr>
                  <a:spLocks/>
                </p:cNvSpPr>
                <p:nvPr/>
              </p:nvSpPr>
              <p:spPr bwMode="auto">
                <a:xfrm>
                  <a:off x="1814" y="3553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72" name="Freeform 4617"/>
                <p:cNvSpPr>
                  <a:spLocks/>
                </p:cNvSpPr>
                <p:nvPr/>
              </p:nvSpPr>
              <p:spPr bwMode="auto">
                <a:xfrm>
                  <a:off x="1818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73" name="Freeform 4618"/>
                <p:cNvSpPr>
                  <a:spLocks/>
                </p:cNvSpPr>
                <p:nvPr/>
              </p:nvSpPr>
              <p:spPr bwMode="auto">
                <a:xfrm>
                  <a:off x="1820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74" name="Freeform 4619"/>
                <p:cNvSpPr>
                  <a:spLocks/>
                </p:cNvSpPr>
                <p:nvPr/>
              </p:nvSpPr>
              <p:spPr bwMode="auto">
                <a:xfrm>
                  <a:off x="1822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75" name="Freeform 4620"/>
                <p:cNvSpPr>
                  <a:spLocks/>
                </p:cNvSpPr>
                <p:nvPr/>
              </p:nvSpPr>
              <p:spPr bwMode="auto">
                <a:xfrm>
                  <a:off x="1826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76" name="Freeform 4621"/>
                <p:cNvSpPr>
                  <a:spLocks/>
                </p:cNvSpPr>
                <p:nvPr/>
              </p:nvSpPr>
              <p:spPr bwMode="auto">
                <a:xfrm>
                  <a:off x="1828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77" name="Freeform 4622"/>
                <p:cNvSpPr>
                  <a:spLocks/>
                </p:cNvSpPr>
                <p:nvPr/>
              </p:nvSpPr>
              <p:spPr bwMode="auto">
                <a:xfrm>
                  <a:off x="1830" y="3551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78" name="Freeform 4623"/>
                <p:cNvSpPr>
                  <a:spLocks/>
                </p:cNvSpPr>
                <p:nvPr/>
              </p:nvSpPr>
              <p:spPr bwMode="auto">
                <a:xfrm>
                  <a:off x="1834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79" name="Freeform 4624"/>
                <p:cNvSpPr>
                  <a:spLocks/>
                </p:cNvSpPr>
                <p:nvPr/>
              </p:nvSpPr>
              <p:spPr bwMode="auto">
                <a:xfrm>
                  <a:off x="1836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80" name="Freeform 4625"/>
                <p:cNvSpPr>
                  <a:spLocks/>
                </p:cNvSpPr>
                <p:nvPr/>
              </p:nvSpPr>
              <p:spPr bwMode="auto">
                <a:xfrm>
                  <a:off x="1838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81" name="Freeform 4626"/>
                <p:cNvSpPr>
                  <a:spLocks/>
                </p:cNvSpPr>
                <p:nvPr/>
              </p:nvSpPr>
              <p:spPr bwMode="auto">
                <a:xfrm>
                  <a:off x="1842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82" name="Freeform 4627"/>
                <p:cNvSpPr>
                  <a:spLocks/>
                </p:cNvSpPr>
                <p:nvPr/>
              </p:nvSpPr>
              <p:spPr bwMode="auto">
                <a:xfrm>
                  <a:off x="1844" y="3551"/>
                  <a:ext cx="4" cy="7"/>
                </a:xfrm>
                <a:custGeom>
                  <a:avLst/>
                  <a:gdLst>
                    <a:gd name="T0" fmla="*/ 0 w 4"/>
                    <a:gd name="T1" fmla="*/ 7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83" name="Freeform 4628"/>
                <p:cNvSpPr>
                  <a:spLocks/>
                </p:cNvSpPr>
                <p:nvPr/>
              </p:nvSpPr>
              <p:spPr bwMode="auto">
                <a:xfrm>
                  <a:off x="1846" y="3551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84" name="Freeform 4629"/>
                <p:cNvSpPr>
                  <a:spLocks/>
                </p:cNvSpPr>
                <p:nvPr/>
              </p:nvSpPr>
              <p:spPr bwMode="auto">
                <a:xfrm>
                  <a:off x="1850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85" name="Freeform 4630"/>
                <p:cNvSpPr>
                  <a:spLocks/>
                </p:cNvSpPr>
                <p:nvPr/>
              </p:nvSpPr>
              <p:spPr bwMode="auto">
                <a:xfrm>
                  <a:off x="1852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86" name="Freeform 4631"/>
                <p:cNvSpPr>
                  <a:spLocks/>
                </p:cNvSpPr>
                <p:nvPr/>
              </p:nvSpPr>
              <p:spPr bwMode="auto">
                <a:xfrm>
                  <a:off x="1854" y="355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87" name="Freeform 4632"/>
                <p:cNvSpPr>
                  <a:spLocks/>
                </p:cNvSpPr>
                <p:nvPr/>
              </p:nvSpPr>
              <p:spPr bwMode="auto">
                <a:xfrm>
                  <a:off x="1858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88" name="Freeform 4633"/>
                <p:cNvSpPr>
                  <a:spLocks/>
                </p:cNvSpPr>
                <p:nvPr/>
              </p:nvSpPr>
              <p:spPr bwMode="auto">
                <a:xfrm>
                  <a:off x="1860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89" name="Freeform 4634"/>
                <p:cNvSpPr>
                  <a:spLocks/>
                </p:cNvSpPr>
                <p:nvPr/>
              </p:nvSpPr>
              <p:spPr bwMode="auto">
                <a:xfrm>
                  <a:off x="1862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90" name="Freeform 4635"/>
                <p:cNvSpPr>
                  <a:spLocks/>
                </p:cNvSpPr>
                <p:nvPr/>
              </p:nvSpPr>
              <p:spPr bwMode="auto">
                <a:xfrm>
                  <a:off x="1864" y="3545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91" name="Freeform 4636"/>
                <p:cNvSpPr>
                  <a:spLocks/>
                </p:cNvSpPr>
                <p:nvPr/>
              </p:nvSpPr>
              <p:spPr bwMode="auto">
                <a:xfrm>
                  <a:off x="1868" y="354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92" name="Freeform 4637"/>
                <p:cNvSpPr>
                  <a:spLocks/>
                </p:cNvSpPr>
                <p:nvPr/>
              </p:nvSpPr>
              <p:spPr bwMode="auto">
                <a:xfrm>
                  <a:off x="1870" y="3545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93" name="Freeform 4638"/>
                <p:cNvSpPr>
                  <a:spLocks/>
                </p:cNvSpPr>
                <p:nvPr/>
              </p:nvSpPr>
              <p:spPr bwMode="auto">
                <a:xfrm>
                  <a:off x="1872" y="3547"/>
                  <a:ext cx="6" cy="8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8 h 8"/>
                    <a:gd name="T4" fmla="*/ 6 w 6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94" name="Freeform 4639"/>
                <p:cNvSpPr>
                  <a:spLocks/>
                </p:cNvSpPr>
                <p:nvPr/>
              </p:nvSpPr>
              <p:spPr bwMode="auto">
                <a:xfrm>
                  <a:off x="1876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95" name="Freeform 4640"/>
                <p:cNvSpPr>
                  <a:spLocks/>
                </p:cNvSpPr>
                <p:nvPr/>
              </p:nvSpPr>
              <p:spPr bwMode="auto">
                <a:xfrm>
                  <a:off x="1878" y="3543"/>
                  <a:ext cx="5" cy="8"/>
                </a:xfrm>
                <a:custGeom>
                  <a:avLst/>
                  <a:gdLst>
                    <a:gd name="T0" fmla="*/ 0 w 5"/>
                    <a:gd name="T1" fmla="*/ 8 h 8"/>
                    <a:gd name="T2" fmla="*/ 2 w 5"/>
                    <a:gd name="T3" fmla="*/ 0 h 8"/>
                    <a:gd name="T4" fmla="*/ 5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96" name="Freeform 4641"/>
                <p:cNvSpPr>
                  <a:spLocks/>
                </p:cNvSpPr>
                <p:nvPr/>
              </p:nvSpPr>
              <p:spPr bwMode="auto">
                <a:xfrm>
                  <a:off x="1880" y="3543"/>
                  <a:ext cx="6" cy="6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6 h 6"/>
                    <a:gd name="T4" fmla="*/ 3 w 7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5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97" name="Freeform 4642"/>
                <p:cNvSpPr>
                  <a:spLocks/>
                </p:cNvSpPr>
                <p:nvPr/>
              </p:nvSpPr>
              <p:spPr bwMode="auto">
                <a:xfrm>
                  <a:off x="1884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98" name="Freeform 4643"/>
                <p:cNvSpPr>
                  <a:spLocks/>
                </p:cNvSpPr>
                <p:nvPr/>
              </p:nvSpPr>
              <p:spPr bwMode="auto">
                <a:xfrm>
                  <a:off x="1886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99" name="Freeform 4644"/>
                <p:cNvSpPr>
                  <a:spLocks/>
                </p:cNvSpPr>
                <p:nvPr/>
              </p:nvSpPr>
              <p:spPr bwMode="auto">
                <a:xfrm>
                  <a:off x="1890" y="3553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00" name="Freeform 4645"/>
                <p:cNvSpPr>
                  <a:spLocks/>
                </p:cNvSpPr>
                <p:nvPr/>
              </p:nvSpPr>
              <p:spPr bwMode="auto">
                <a:xfrm>
                  <a:off x="1892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01" name="Freeform 4646"/>
                <p:cNvSpPr>
                  <a:spLocks/>
                </p:cNvSpPr>
                <p:nvPr/>
              </p:nvSpPr>
              <p:spPr bwMode="auto">
                <a:xfrm>
                  <a:off x="1894" y="3551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4 w 6"/>
                    <a:gd name="T3" fmla="*/ 0 h 7"/>
                    <a:gd name="T4" fmla="*/ 6 w 6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7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02" name="Freeform 4647"/>
                <p:cNvSpPr>
                  <a:spLocks/>
                </p:cNvSpPr>
                <p:nvPr/>
              </p:nvSpPr>
              <p:spPr bwMode="auto">
                <a:xfrm>
                  <a:off x="1898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03" name="Freeform 4648"/>
                <p:cNvSpPr>
                  <a:spLocks/>
                </p:cNvSpPr>
                <p:nvPr/>
              </p:nvSpPr>
              <p:spPr bwMode="auto">
                <a:xfrm>
                  <a:off x="1900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04" name="Freeform 4649"/>
                <p:cNvSpPr>
                  <a:spLocks/>
                </p:cNvSpPr>
                <p:nvPr/>
              </p:nvSpPr>
              <p:spPr bwMode="auto">
                <a:xfrm>
                  <a:off x="1902" y="3551"/>
                  <a:ext cx="4" cy="7"/>
                </a:xfrm>
                <a:custGeom>
                  <a:avLst/>
                  <a:gdLst>
                    <a:gd name="T0" fmla="*/ 0 w 5"/>
                    <a:gd name="T1" fmla="*/ 7 h 7"/>
                    <a:gd name="T2" fmla="*/ 2 w 5"/>
                    <a:gd name="T3" fmla="*/ 0 h 7"/>
                    <a:gd name="T4" fmla="*/ 2 w 5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7"/>
                    <a:gd name="T11" fmla="*/ 5 w 5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05" name="Freeform 4650"/>
                <p:cNvSpPr>
                  <a:spLocks/>
                </p:cNvSpPr>
                <p:nvPr/>
              </p:nvSpPr>
              <p:spPr bwMode="auto">
                <a:xfrm>
                  <a:off x="1904" y="355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06" name="Freeform 4651"/>
                <p:cNvSpPr>
                  <a:spLocks/>
                </p:cNvSpPr>
                <p:nvPr/>
              </p:nvSpPr>
              <p:spPr bwMode="auto">
                <a:xfrm>
                  <a:off x="1908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07" name="Freeform 4652"/>
                <p:cNvSpPr>
                  <a:spLocks/>
                </p:cNvSpPr>
                <p:nvPr/>
              </p:nvSpPr>
              <p:spPr bwMode="auto">
                <a:xfrm>
                  <a:off x="1910" y="354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08" name="Freeform 4653"/>
                <p:cNvSpPr>
                  <a:spLocks/>
                </p:cNvSpPr>
                <p:nvPr/>
              </p:nvSpPr>
              <p:spPr bwMode="auto">
                <a:xfrm>
                  <a:off x="1912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09" name="Freeform 4654"/>
                <p:cNvSpPr>
                  <a:spLocks/>
                </p:cNvSpPr>
                <p:nvPr/>
              </p:nvSpPr>
              <p:spPr bwMode="auto">
                <a:xfrm>
                  <a:off x="1914" y="3551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10" name="Freeform 4655"/>
                <p:cNvSpPr>
                  <a:spLocks/>
                </p:cNvSpPr>
                <p:nvPr/>
              </p:nvSpPr>
              <p:spPr bwMode="auto">
                <a:xfrm>
                  <a:off x="1918" y="3555"/>
                  <a:ext cx="6" cy="3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0"/>
                      </a:moveTo>
                      <a:lnTo>
                        <a:pt x="4" y="3"/>
                      </a:lnTo>
                      <a:lnTo>
                        <a:pt x="6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11" name="Freeform 4656"/>
                <p:cNvSpPr>
                  <a:spLocks/>
                </p:cNvSpPr>
                <p:nvPr/>
              </p:nvSpPr>
              <p:spPr bwMode="auto">
                <a:xfrm>
                  <a:off x="192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12" name="Freeform 4657"/>
                <p:cNvSpPr>
                  <a:spLocks/>
                </p:cNvSpPr>
                <p:nvPr/>
              </p:nvSpPr>
              <p:spPr bwMode="auto">
                <a:xfrm>
                  <a:off x="1924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13" name="Freeform 4658"/>
                <p:cNvSpPr>
                  <a:spLocks/>
                </p:cNvSpPr>
                <p:nvPr/>
              </p:nvSpPr>
              <p:spPr bwMode="auto">
                <a:xfrm>
                  <a:off x="1926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14" name="Freeform 4659"/>
                <p:cNvSpPr>
                  <a:spLocks/>
                </p:cNvSpPr>
                <p:nvPr/>
              </p:nvSpPr>
              <p:spPr bwMode="auto">
                <a:xfrm>
                  <a:off x="1928" y="3551"/>
                  <a:ext cx="6" cy="7"/>
                </a:xfrm>
                <a:custGeom>
                  <a:avLst/>
                  <a:gdLst>
                    <a:gd name="T0" fmla="*/ 0 w 7"/>
                    <a:gd name="T1" fmla="*/ 0 h 7"/>
                    <a:gd name="T2" fmla="*/ 3 w 7"/>
                    <a:gd name="T3" fmla="*/ 7 h 7"/>
                    <a:gd name="T4" fmla="*/ 3 w 7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7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15" name="Freeform 4660"/>
                <p:cNvSpPr>
                  <a:spLocks/>
                </p:cNvSpPr>
                <p:nvPr/>
              </p:nvSpPr>
              <p:spPr bwMode="auto">
                <a:xfrm>
                  <a:off x="193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16" name="Freeform 4661"/>
                <p:cNvSpPr>
                  <a:spLocks/>
                </p:cNvSpPr>
                <p:nvPr/>
              </p:nvSpPr>
              <p:spPr bwMode="auto">
                <a:xfrm>
                  <a:off x="1934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17" name="Freeform 4662"/>
                <p:cNvSpPr>
                  <a:spLocks/>
                </p:cNvSpPr>
                <p:nvPr/>
              </p:nvSpPr>
              <p:spPr bwMode="auto">
                <a:xfrm>
                  <a:off x="1936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18" name="Freeform 4663"/>
                <p:cNvSpPr>
                  <a:spLocks/>
                </p:cNvSpPr>
                <p:nvPr/>
              </p:nvSpPr>
              <p:spPr bwMode="auto">
                <a:xfrm>
                  <a:off x="1940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19" name="Freeform 4664"/>
                <p:cNvSpPr>
                  <a:spLocks/>
                </p:cNvSpPr>
                <p:nvPr/>
              </p:nvSpPr>
              <p:spPr bwMode="auto">
                <a:xfrm>
                  <a:off x="1942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20" name="Freeform 4665"/>
                <p:cNvSpPr>
                  <a:spLocks/>
                </p:cNvSpPr>
                <p:nvPr/>
              </p:nvSpPr>
              <p:spPr bwMode="auto">
                <a:xfrm>
                  <a:off x="1944" y="3549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21" name="Freeform 4666"/>
                <p:cNvSpPr>
                  <a:spLocks/>
                </p:cNvSpPr>
                <p:nvPr/>
              </p:nvSpPr>
              <p:spPr bwMode="auto">
                <a:xfrm>
                  <a:off x="1948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22" name="Freeform 4667"/>
                <p:cNvSpPr>
                  <a:spLocks/>
                </p:cNvSpPr>
                <p:nvPr/>
              </p:nvSpPr>
              <p:spPr bwMode="auto">
                <a:xfrm>
                  <a:off x="1950" y="3555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23" name="Freeform 4668"/>
                <p:cNvSpPr>
                  <a:spLocks/>
                </p:cNvSpPr>
                <p:nvPr/>
              </p:nvSpPr>
              <p:spPr bwMode="auto">
                <a:xfrm>
                  <a:off x="1952" y="3555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24" name="Freeform 4669"/>
                <p:cNvSpPr>
                  <a:spLocks/>
                </p:cNvSpPr>
                <p:nvPr/>
              </p:nvSpPr>
              <p:spPr bwMode="auto">
                <a:xfrm>
                  <a:off x="1954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25" name="Freeform 4670"/>
                <p:cNvSpPr>
                  <a:spLocks/>
                </p:cNvSpPr>
                <p:nvPr/>
              </p:nvSpPr>
              <p:spPr bwMode="auto">
                <a:xfrm>
                  <a:off x="1958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26" name="Freeform 4671"/>
                <p:cNvSpPr>
                  <a:spLocks/>
                </p:cNvSpPr>
                <p:nvPr/>
              </p:nvSpPr>
              <p:spPr bwMode="auto">
                <a:xfrm>
                  <a:off x="1960" y="355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27" name="Freeform 4672"/>
                <p:cNvSpPr>
                  <a:spLocks/>
                </p:cNvSpPr>
                <p:nvPr/>
              </p:nvSpPr>
              <p:spPr bwMode="auto">
                <a:xfrm>
                  <a:off x="1964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28" name="Freeform 4673"/>
                <p:cNvSpPr>
                  <a:spLocks/>
                </p:cNvSpPr>
                <p:nvPr/>
              </p:nvSpPr>
              <p:spPr bwMode="auto">
                <a:xfrm>
                  <a:off x="1966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29" name="Freeform 4674"/>
                <p:cNvSpPr>
                  <a:spLocks/>
                </p:cNvSpPr>
                <p:nvPr/>
              </p:nvSpPr>
              <p:spPr bwMode="auto">
                <a:xfrm>
                  <a:off x="1968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30" name="Freeform 4675"/>
                <p:cNvSpPr>
                  <a:spLocks/>
                </p:cNvSpPr>
                <p:nvPr/>
              </p:nvSpPr>
              <p:spPr bwMode="auto">
                <a:xfrm>
                  <a:off x="1972" y="3553"/>
                  <a:ext cx="4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2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31" name="Freeform 4676"/>
                <p:cNvSpPr>
                  <a:spLocks/>
                </p:cNvSpPr>
                <p:nvPr/>
              </p:nvSpPr>
              <p:spPr bwMode="auto">
                <a:xfrm>
                  <a:off x="1974" y="3553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32" name="Freeform 4677"/>
                <p:cNvSpPr>
                  <a:spLocks/>
                </p:cNvSpPr>
                <p:nvPr/>
              </p:nvSpPr>
              <p:spPr bwMode="auto">
                <a:xfrm>
                  <a:off x="1976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33" name="Freeform 4678"/>
                <p:cNvSpPr>
                  <a:spLocks/>
                </p:cNvSpPr>
                <p:nvPr/>
              </p:nvSpPr>
              <p:spPr bwMode="auto">
                <a:xfrm>
                  <a:off x="1978" y="3553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34" name="Freeform 4679"/>
                <p:cNvSpPr>
                  <a:spLocks/>
                </p:cNvSpPr>
                <p:nvPr/>
              </p:nvSpPr>
              <p:spPr bwMode="auto">
                <a:xfrm>
                  <a:off x="1982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35" name="Freeform 4680"/>
                <p:cNvSpPr>
                  <a:spLocks/>
                </p:cNvSpPr>
                <p:nvPr/>
              </p:nvSpPr>
              <p:spPr bwMode="auto">
                <a:xfrm>
                  <a:off x="1984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36" name="Freeform 4681"/>
                <p:cNvSpPr>
                  <a:spLocks/>
                </p:cNvSpPr>
                <p:nvPr/>
              </p:nvSpPr>
              <p:spPr bwMode="auto">
                <a:xfrm>
                  <a:off x="1986" y="3555"/>
                  <a:ext cx="6" cy="3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0"/>
                      </a:moveTo>
                      <a:lnTo>
                        <a:pt x="4" y="3"/>
                      </a:lnTo>
                      <a:lnTo>
                        <a:pt x="6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37" name="Freeform 4682"/>
                <p:cNvSpPr>
                  <a:spLocks/>
                </p:cNvSpPr>
                <p:nvPr/>
              </p:nvSpPr>
              <p:spPr bwMode="auto">
                <a:xfrm>
                  <a:off x="1990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38" name="Freeform 4683"/>
                <p:cNvSpPr>
                  <a:spLocks/>
                </p:cNvSpPr>
                <p:nvPr/>
              </p:nvSpPr>
              <p:spPr bwMode="auto">
                <a:xfrm>
                  <a:off x="1992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39" name="Freeform 4684"/>
                <p:cNvSpPr>
                  <a:spLocks/>
                </p:cNvSpPr>
                <p:nvPr/>
              </p:nvSpPr>
              <p:spPr bwMode="auto">
                <a:xfrm>
                  <a:off x="1994" y="355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40" name="Freeform 4685"/>
                <p:cNvSpPr>
                  <a:spLocks/>
                </p:cNvSpPr>
                <p:nvPr/>
              </p:nvSpPr>
              <p:spPr bwMode="auto">
                <a:xfrm>
                  <a:off x="1998" y="3551"/>
                  <a:ext cx="4" cy="7"/>
                </a:xfrm>
                <a:custGeom>
                  <a:avLst/>
                  <a:gdLst>
                    <a:gd name="T0" fmla="*/ 0 w 5"/>
                    <a:gd name="T1" fmla="*/ 0 h 7"/>
                    <a:gd name="T2" fmla="*/ 2 w 5"/>
                    <a:gd name="T3" fmla="*/ 7 h 7"/>
                    <a:gd name="T4" fmla="*/ 2 w 5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7"/>
                    <a:gd name="T11" fmla="*/ 5 w 5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7">
                      <a:moveTo>
                        <a:pt x="0" y="0"/>
                      </a:moveTo>
                      <a:lnTo>
                        <a:pt x="3" y="7"/>
                      </a:lnTo>
                      <a:lnTo>
                        <a:pt x="5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41" name="Freeform 4686"/>
                <p:cNvSpPr>
                  <a:spLocks/>
                </p:cNvSpPr>
                <p:nvPr/>
              </p:nvSpPr>
              <p:spPr bwMode="auto">
                <a:xfrm>
                  <a:off x="2000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42" name="Freeform 4687"/>
                <p:cNvSpPr>
                  <a:spLocks/>
                </p:cNvSpPr>
                <p:nvPr/>
              </p:nvSpPr>
              <p:spPr bwMode="auto">
                <a:xfrm>
                  <a:off x="2002" y="3553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43" name="Freeform 4688"/>
                <p:cNvSpPr>
                  <a:spLocks/>
                </p:cNvSpPr>
                <p:nvPr/>
              </p:nvSpPr>
              <p:spPr bwMode="auto">
                <a:xfrm>
                  <a:off x="2006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44" name="Freeform 4689"/>
                <p:cNvSpPr>
                  <a:spLocks/>
                </p:cNvSpPr>
                <p:nvPr/>
              </p:nvSpPr>
              <p:spPr bwMode="auto">
                <a:xfrm>
                  <a:off x="2008" y="3547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45" name="Freeform 4690"/>
                <p:cNvSpPr>
                  <a:spLocks/>
                </p:cNvSpPr>
                <p:nvPr/>
              </p:nvSpPr>
              <p:spPr bwMode="auto">
                <a:xfrm>
                  <a:off x="2010" y="3543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46" name="Freeform 4691"/>
                <p:cNvSpPr>
                  <a:spLocks/>
                </p:cNvSpPr>
                <p:nvPr/>
              </p:nvSpPr>
              <p:spPr bwMode="auto">
                <a:xfrm>
                  <a:off x="2014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47" name="Freeform 4692"/>
                <p:cNvSpPr>
                  <a:spLocks/>
                </p:cNvSpPr>
                <p:nvPr/>
              </p:nvSpPr>
              <p:spPr bwMode="auto">
                <a:xfrm>
                  <a:off x="2016" y="3545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6 h 6"/>
                    <a:gd name="T4" fmla="*/ 6 w 6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48" name="Freeform 4693"/>
                <p:cNvSpPr>
                  <a:spLocks/>
                </p:cNvSpPr>
                <p:nvPr/>
              </p:nvSpPr>
              <p:spPr bwMode="auto">
                <a:xfrm>
                  <a:off x="2020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49" name="Freeform 4694"/>
                <p:cNvSpPr>
                  <a:spLocks/>
                </p:cNvSpPr>
                <p:nvPr/>
              </p:nvSpPr>
              <p:spPr bwMode="auto">
                <a:xfrm>
                  <a:off x="2022" y="3551"/>
                  <a:ext cx="4" cy="2"/>
                </a:xfrm>
                <a:custGeom>
                  <a:avLst/>
                  <a:gdLst>
                    <a:gd name="T0" fmla="*/ 0 w 5"/>
                    <a:gd name="T1" fmla="*/ 0 h 2"/>
                    <a:gd name="T2" fmla="*/ 2 w 5"/>
                    <a:gd name="T3" fmla="*/ 2 h 2"/>
                    <a:gd name="T4" fmla="*/ 2 w 5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5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50" name="Freeform 4695"/>
                <p:cNvSpPr>
                  <a:spLocks/>
                </p:cNvSpPr>
                <p:nvPr/>
              </p:nvSpPr>
              <p:spPr bwMode="auto">
                <a:xfrm>
                  <a:off x="2024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51" name="Freeform 4696"/>
                <p:cNvSpPr>
                  <a:spLocks/>
                </p:cNvSpPr>
                <p:nvPr/>
              </p:nvSpPr>
              <p:spPr bwMode="auto">
                <a:xfrm>
                  <a:off x="2026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52" name="Freeform 4697"/>
                <p:cNvSpPr>
                  <a:spLocks/>
                </p:cNvSpPr>
                <p:nvPr/>
              </p:nvSpPr>
              <p:spPr bwMode="auto">
                <a:xfrm>
                  <a:off x="2028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53" name="Freeform 4698"/>
                <p:cNvSpPr>
                  <a:spLocks/>
                </p:cNvSpPr>
                <p:nvPr/>
              </p:nvSpPr>
              <p:spPr bwMode="auto">
                <a:xfrm>
                  <a:off x="2032" y="3549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54" name="Freeform 4699"/>
                <p:cNvSpPr>
                  <a:spLocks/>
                </p:cNvSpPr>
                <p:nvPr/>
              </p:nvSpPr>
              <p:spPr bwMode="auto">
                <a:xfrm>
                  <a:off x="2036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55" name="Freeform 4700"/>
                <p:cNvSpPr>
                  <a:spLocks/>
                </p:cNvSpPr>
                <p:nvPr/>
              </p:nvSpPr>
              <p:spPr bwMode="auto">
                <a:xfrm>
                  <a:off x="2038" y="3553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56" name="Freeform 4701"/>
                <p:cNvSpPr>
                  <a:spLocks/>
                </p:cNvSpPr>
                <p:nvPr/>
              </p:nvSpPr>
              <p:spPr bwMode="auto">
                <a:xfrm>
                  <a:off x="2040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57" name="Freeform 4702"/>
                <p:cNvSpPr>
                  <a:spLocks/>
                </p:cNvSpPr>
                <p:nvPr/>
              </p:nvSpPr>
              <p:spPr bwMode="auto">
                <a:xfrm>
                  <a:off x="2044" y="3558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58" name="Freeform 4703"/>
                <p:cNvSpPr>
                  <a:spLocks/>
                </p:cNvSpPr>
                <p:nvPr/>
              </p:nvSpPr>
              <p:spPr bwMode="auto">
                <a:xfrm>
                  <a:off x="2046" y="3553"/>
                  <a:ext cx="4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2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59" name="Freeform 4704"/>
                <p:cNvSpPr>
                  <a:spLocks/>
                </p:cNvSpPr>
                <p:nvPr/>
              </p:nvSpPr>
              <p:spPr bwMode="auto">
                <a:xfrm>
                  <a:off x="2048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60" name="Freeform 4705"/>
                <p:cNvSpPr>
                  <a:spLocks/>
                </p:cNvSpPr>
                <p:nvPr/>
              </p:nvSpPr>
              <p:spPr bwMode="auto">
                <a:xfrm>
                  <a:off x="2050" y="355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61" name="Freeform 4706"/>
                <p:cNvSpPr>
                  <a:spLocks/>
                </p:cNvSpPr>
                <p:nvPr/>
              </p:nvSpPr>
              <p:spPr bwMode="auto">
                <a:xfrm>
                  <a:off x="2054" y="3553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62" name="Freeform 4707"/>
                <p:cNvSpPr>
                  <a:spLocks/>
                </p:cNvSpPr>
                <p:nvPr/>
              </p:nvSpPr>
              <p:spPr bwMode="auto">
                <a:xfrm>
                  <a:off x="2056" y="3555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63" name="Freeform 4708"/>
                <p:cNvSpPr>
                  <a:spLocks/>
                </p:cNvSpPr>
                <p:nvPr/>
              </p:nvSpPr>
              <p:spPr bwMode="auto">
                <a:xfrm>
                  <a:off x="2058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64" name="Freeform 4709"/>
                <p:cNvSpPr>
                  <a:spLocks/>
                </p:cNvSpPr>
                <p:nvPr/>
              </p:nvSpPr>
              <p:spPr bwMode="auto">
                <a:xfrm>
                  <a:off x="2062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65" name="Freeform 4710"/>
                <p:cNvSpPr>
                  <a:spLocks/>
                </p:cNvSpPr>
                <p:nvPr/>
              </p:nvSpPr>
              <p:spPr bwMode="auto">
                <a:xfrm>
                  <a:off x="2064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66" name="Freeform 4711"/>
                <p:cNvSpPr>
                  <a:spLocks/>
                </p:cNvSpPr>
                <p:nvPr/>
              </p:nvSpPr>
              <p:spPr bwMode="auto">
                <a:xfrm>
                  <a:off x="2066" y="3558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67" name="Freeform 4712"/>
                <p:cNvSpPr>
                  <a:spLocks/>
                </p:cNvSpPr>
                <p:nvPr/>
              </p:nvSpPr>
              <p:spPr bwMode="auto">
                <a:xfrm>
                  <a:off x="2070" y="3560"/>
                  <a:ext cx="4" cy="1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1 h 2"/>
                    <a:gd name="T4" fmla="*/ 4 w 4"/>
                    <a:gd name="T5" fmla="*/ 1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68" name="Freeform 4713"/>
                <p:cNvSpPr>
                  <a:spLocks/>
                </p:cNvSpPr>
                <p:nvPr/>
              </p:nvSpPr>
              <p:spPr bwMode="auto">
                <a:xfrm>
                  <a:off x="2072" y="3553"/>
                  <a:ext cx="4" cy="8"/>
                </a:xfrm>
                <a:custGeom>
                  <a:avLst/>
                  <a:gdLst>
                    <a:gd name="T0" fmla="*/ 0 w 4"/>
                    <a:gd name="T1" fmla="*/ 5 h 9"/>
                    <a:gd name="T2" fmla="*/ 2 w 4"/>
                    <a:gd name="T3" fmla="*/ 0 h 9"/>
                    <a:gd name="T4" fmla="*/ 4 w 4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69" name="Freeform 4714"/>
                <p:cNvSpPr>
                  <a:spLocks/>
                </p:cNvSpPr>
                <p:nvPr/>
              </p:nvSpPr>
              <p:spPr bwMode="auto">
                <a:xfrm>
                  <a:off x="2074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70" name="Freeform 4715"/>
                <p:cNvSpPr>
                  <a:spLocks/>
                </p:cNvSpPr>
                <p:nvPr/>
              </p:nvSpPr>
              <p:spPr bwMode="auto">
                <a:xfrm>
                  <a:off x="2078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71" name="Freeform 4716"/>
                <p:cNvSpPr>
                  <a:spLocks/>
                </p:cNvSpPr>
                <p:nvPr/>
              </p:nvSpPr>
              <p:spPr bwMode="auto">
                <a:xfrm>
                  <a:off x="2080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72" name="Freeform 4717"/>
                <p:cNvSpPr>
                  <a:spLocks/>
                </p:cNvSpPr>
                <p:nvPr/>
              </p:nvSpPr>
              <p:spPr bwMode="auto">
                <a:xfrm>
                  <a:off x="2082" y="3553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73" name="Freeform 4718"/>
                <p:cNvSpPr>
                  <a:spLocks/>
                </p:cNvSpPr>
                <p:nvPr/>
              </p:nvSpPr>
              <p:spPr bwMode="auto">
                <a:xfrm>
                  <a:off x="2086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74" name="Freeform 4719"/>
                <p:cNvSpPr>
                  <a:spLocks/>
                </p:cNvSpPr>
                <p:nvPr/>
              </p:nvSpPr>
              <p:spPr bwMode="auto">
                <a:xfrm>
                  <a:off x="2088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75" name="Freeform 4720"/>
                <p:cNvSpPr>
                  <a:spLocks/>
                </p:cNvSpPr>
                <p:nvPr/>
              </p:nvSpPr>
              <p:spPr bwMode="auto">
                <a:xfrm>
                  <a:off x="2090" y="3555"/>
                  <a:ext cx="6" cy="3"/>
                </a:xfrm>
                <a:custGeom>
                  <a:avLst/>
                  <a:gdLst>
                    <a:gd name="T0" fmla="*/ 0 w 7"/>
                    <a:gd name="T1" fmla="*/ 3 h 3"/>
                    <a:gd name="T2" fmla="*/ 3 w 7"/>
                    <a:gd name="T3" fmla="*/ 0 h 3"/>
                    <a:gd name="T4" fmla="*/ 3 w 7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3"/>
                    <a:gd name="T11" fmla="*/ 7 w 7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3">
                      <a:moveTo>
                        <a:pt x="0" y="3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76" name="Freeform 4721"/>
                <p:cNvSpPr>
                  <a:spLocks/>
                </p:cNvSpPr>
                <p:nvPr/>
              </p:nvSpPr>
              <p:spPr bwMode="auto">
                <a:xfrm>
                  <a:off x="2094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77" name="Freeform 4722"/>
                <p:cNvSpPr>
                  <a:spLocks/>
                </p:cNvSpPr>
                <p:nvPr/>
              </p:nvSpPr>
              <p:spPr bwMode="auto">
                <a:xfrm>
                  <a:off x="2096" y="3555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78" name="Freeform 4723"/>
                <p:cNvSpPr>
                  <a:spLocks/>
                </p:cNvSpPr>
                <p:nvPr/>
              </p:nvSpPr>
              <p:spPr bwMode="auto">
                <a:xfrm>
                  <a:off x="2098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79" name="Freeform 4724"/>
                <p:cNvSpPr>
                  <a:spLocks/>
                </p:cNvSpPr>
                <p:nvPr/>
              </p:nvSpPr>
              <p:spPr bwMode="auto">
                <a:xfrm>
                  <a:off x="2100" y="3553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4 w 6"/>
                    <a:gd name="T3" fmla="*/ 0 h 7"/>
                    <a:gd name="T4" fmla="*/ 6 w 6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7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80" name="Freeform 4725"/>
                <p:cNvSpPr>
                  <a:spLocks/>
                </p:cNvSpPr>
                <p:nvPr/>
              </p:nvSpPr>
              <p:spPr bwMode="auto">
                <a:xfrm>
                  <a:off x="2104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81" name="Freeform 4726"/>
                <p:cNvSpPr>
                  <a:spLocks/>
                </p:cNvSpPr>
                <p:nvPr/>
              </p:nvSpPr>
              <p:spPr bwMode="auto">
                <a:xfrm>
                  <a:off x="2106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82" name="Freeform 4727"/>
                <p:cNvSpPr>
                  <a:spLocks/>
                </p:cNvSpPr>
                <p:nvPr/>
              </p:nvSpPr>
              <p:spPr bwMode="auto">
                <a:xfrm>
                  <a:off x="2108" y="3543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83" name="Freeform 4728"/>
                <p:cNvSpPr>
                  <a:spLocks/>
                </p:cNvSpPr>
                <p:nvPr/>
              </p:nvSpPr>
              <p:spPr bwMode="auto">
                <a:xfrm>
                  <a:off x="2112" y="354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84" name="Freeform 4729"/>
                <p:cNvSpPr>
                  <a:spLocks/>
                </p:cNvSpPr>
                <p:nvPr/>
              </p:nvSpPr>
              <p:spPr bwMode="auto">
                <a:xfrm>
                  <a:off x="2114" y="3541"/>
                  <a:ext cx="6" cy="2"/>
                </a:xfrm>
                <a:custGeom>
                  <a:avLst/>
                  <a:gdLst>
                    <a:gd name="T0" fmla="*/ 0 w 7"/>
                    <a:gd name="T1" fmla="*/ 2 h 2"/>
                    <a:gd name="T2" fmla="*/ 3 w 7"/>
                    <a:gd name="T3" fmla="*/ 0 h 2"/>
                    <a:gd name="T4" fmla="*/ 3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85" name="Freeform 4730"/>
                <p:cNvSpPr>
                  <a:spLocks/>
                </p:cNvSpPr>
                <p:nvPr/>
              </p:nvSpPr>
              <p:spPr bwMode="auto">
                <a:xfrm>
                  <a:off x="2118" y="3541"/>
                  <a:ext cx="4" cy="10"/>
                </a:xfrm>
                <a:custGeom>
                  <a:avLst/>
                  <a:gdLst>
                    <a:gd name="T0" fmla="*/ 0 w 4"/>
                    <a:gd name="T1" fmla="*/ 0 h 10"/>
                    <a:gd name="T2" fmla="*/ 2 w 4"/>
                    <a:gd name="T3" fmla="*/ 10 h 10"/>
                    <a:gd name="T4" fmla="*/ 4 w 4"/>
                    <a:gd name="T5" fmla="*/ 10 h 1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"/>
                    <a:gd name="T11" fmla="*/ 4 w 4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86" name="Freeform 4731"/>
                <p:cNvSpPr>
                  <a:spLocks/>
                </p:cNvSpPr>
                <p:nvPr/>
              </p:nvSpPr>
              <p:spPr bwMode="auto">
                <a:xfrm>
                  <a:off x="2120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87" name="Freeform 4732"/>
                <p:cNvSpPr>
                  <a:spLocks/>
                </p:cNvSpPr>
                <p:nvPr/>
              </p:nvSpPr>
              <p:spPr bwMode="auto">
                <a:xfrm>
                  <a:off x="212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88" name="Freeform 4733"/>
                <p:cNvSpPr>
                  <a:spLocks/>
                </p:cNvSpPr>
                <p:nvPr/>
              </p:nvSpPr>
              <p:spPr bwMode="auto">
                <a:xfrm>
                  <a:off x="2124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89" name="Freeform 4734"/>
                <p:cNvSpPr>
                  <a:spLocks/>
                </p:cNvSpPr>
                <p:nvPr/>
              </p:nvSpPr>
              <p:spPr bwMode="auto">
                <a:xfrm>
                  <a:off x="2128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90" name="Freeform 4735"/>
                <p:cNvSpPr>
                  <a:spLocks/>
                </p:cNvSpPr>
                <p:nvPr/>
              </p:nvSpPr>
              <p:spPr bwMode="auto">
                <a:xfrm>
                  <a:off x="2130" y="3558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91" name="Freeform 4736"/>
                <p:cNvSpPr>
                  <a:spLocks/>
                </p:cNvSpPr>
                <p:nvPr/>
              </p:nvSpPr>
              <p:spPr bwMode="auto">
                <a:xfrm>
                  <a:off x="2132" y="3561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92" name="Freeform 4737"/>
                <p:cNvSpPr>
                  <a:spLocks/>
                </p:cNvSpPr>
                <p:nvPr/>
              </p:nvSpPr>
              <p:spPr bwMode="auto">
                <a:xfrm>
                  <a:off x="2136" y="3561"/>
                  <a:ext cx="5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5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93" name="Freeform 4738"/>
                <p:cNvSpPr>
                  <a:spLocks/>
                </p:cNvSpPr>
                <p:nvPr/>
              </p:nvSpPr>
              <p:spPr bwMode="auto">
                <a:xfrm>
                  <a:off x="2138" y="356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94" name="Freeform 4739"/>
                <p:cNvSpPr>
                  <a:spLocks/>
                </p:cNvSpPr>
                <p:nvPr/>
              </p:nvSpPr>
              <p:spPr bwMode="auto">
                <a:xfrm>
                  <a:off x="2141" y="3561"/>
                  <a:ext cx="5" cy="1"/>
                </a:xfrm>
                <a:custGeom>
                  <a:avLst/>
                  <a:gdLst>
                    <a:gd name="T0" fmla="*/ 0 w 6"/>
                    <a:gd name="T1" fmla="*/ 0 h 1"/>
                    <a:gd name="T2" fmla="*/ 3 w 6"/>
                    <a:gd name="T3" fmla="*/ 0 h 1"/>
                    <a:gd name="T4" fmla="*/ 3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95" name="Freeform 4740"/>
                <p:cNvSpPr>
                  <a:spLocks/>
                </p:cNvSpPr>
                <p:nvPr/>
              </p:nvSpPr>
              <p:spPr bwMode="auto">
                <a:xfrm>
                  <a:off x="2144" y="355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96" name="Freeform 4741"/>
                <p:cNvSpPr>
                  <a:spLocks/>
                </p:cNvSpPr>
                <p:nvPr/>
              </p:nvSpPr>
              <p:spPr bwMode="auto">
                <a:xfrm>
                  <a:off x="2146" y="3549"/>
                  <a:ext cx="4" cy="9"/>
                </a:xfrm>
                <a:custGeom>
                  <a:avLst/>
                  <a:gdLst>
                    <a:gd name="T0" fmla="*/ 0 w 4"/>
                    <a:gd name="T1" fmla="*/ 9 h 9"/>
                    <a:gd name="T2" fmla="*/ 2 w 4"/>
                    <a:gd name="T3" fmla="*/ 0 h 9"/>
                    <a:gd name="T4" fmla="*/ 4 w 4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97" name="Freeform 4742"/>
                <p:cNvSpPr>
                  <a:spLocks/>
                </p:cNvSpPr>
                <p:nvPr/>
              </p:nvSpPr>
              <p:spPr bwMode="auto">
                <a:xfrm>
                  <a:off x="2148" y="3549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98" name="Freeform 4743"/>
                <p:cNvSpPr>
                  <a:spLocks/>
                </p:cNvSpPr>
                <p:nvPr/>
              </p:nvSpPr>
              <p:spPr bwMode="auto">
                <a:xfrm>
                  <a:off x="2152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99" name="Freeform 4744"/>
                <p:cNvSpPr>
                  <a:spLocks/>
                </p:cNvSpPr>
                <p:nvPr/>
              </p:nvSpPr>
              <p:spPr bwMode="auto">
                <a:xfrm>
                  <a:off x="2154" y="3558"/>
                  <a:ext cx="6" cy="5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3 h 6"/>
                    <a:gd name="T4" fmla="*/ 6 w 6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00" name="Freeform 4745"/>
                <p:cNvSpPr>
                  <a:spLocks/>
                </p:cNvSpPr>
                <p:nvPr/>
              </p:nvSpPr>
              <p:spPr bwMode="auto">
                <a:xfrm>
                  <a:off x="2158" y="356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01" name="Freeform 4746"/>
                <p:cNvSpPr>
                  <a:spLocks/>
                </p:cNvSpPr>
                <p:nvPr/>
              </p:nvSpPr>
              <p:spPr bwMode="auto">
                <a:xfrm>
                  <a:off x="2160" y="3553"/>
                  <a:ext cx="4" cy="14"/>
                </a:xfrm>
                <a:custGeom>
                  <a:avLst/>
                  <a:gdLst>
                    <a:gd name="T0" fmla="*/ 0 w 5"/>
                    <a:gd name="T1" fmla="*/ 11 h 15"/>
                    <a:gd name="T2" fmla="*/ 2 w 5"/>
                    <a:gd name="T3" fmla="*/ 0 h 15"/>
                    <a:gd name="T4" fmla="*/ 2 w 5"/>
                    <a:gd name="T5" fmla="*/ 0 h 1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5"/>
                    <a:gd name="T11" fmla="*/ 5 w 5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5">
                      <a:moveTo>
                        <a:pt x="0" y="1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02" name="Freeform 4747"/>
                <p:cNvSpPr>
                  <a:spLocks/>
                </p:cNvSpPr>
                <p:nvPr/>
              </p:nvSpPr>
              <p:spPr bwMode="auto">
                <a:xfrm>
                  <a:off x="2162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03" name="Freeform 4748"/>
                <p:cNvSpPr>
                  <a:spLocks/>
                </p:cNvSpPr>
                <p:nvPr/>
              </p:nvSpPr>
              <p:spPr bwMode="auto">
                <a:xfrm>
                  <a:off x="2164" y="3551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04" name="Freeform 4749"/>
                <p:cNvSpPr>
                  <a:spLocks/>
                </p:cNvSpPr>
                <p:nvPr/>
              </p:nvSpPr>
              <p:spPr bwMode="auto">
                <a:xfrm>
                  <a:off x="2168" y="3555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05" name="Freeform 4750"/>
                <p:cNvSpPr>
                  <a:spLocks/>
                </p:cNvSpPr>
                <p:nvPr/>
              </p:nvSpPr>
              <p:spPr bwMode="auto">
                <a:xfrm>
                  <a:off x="2170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06" name="Freeform 4751"/>
                <p:cNvSpPr>
                  <a:spLocks/>
                </p:cNvSpPr>
                <p:nvPr/>
              </p:nvSpPr>
              <p:spPr bwMode="auto">
                <a:xfrm>
                  <a:off x="2172" y="3558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07" name="Freeform 4752"/>
                <p:cNvSpPr>
                  <a:spLocks/>
                </p:cNvSpPr>
                <p:nvPr/>
              </p:nvSpPr>
              <p:spPr bwMode="auto">
                <a:xfrm>
                  <a:off x="2176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08" name="Freeform 4753"/>
                <p:cNvSpPr>
                  <a:spLocks/>
                </p:cNvSpPr>
                <p:nvPr/>
              </p:nvSpPr>
              <p:spPr bwMode="auto">
                <a:xfrm>
                  <a:off x="2178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09" name="Freeform 4754"/>
                <p:cNvSpPr>
                  <a:spLocks/>
                </p:cNvSpPr>
                <p:nvPr/>
              </p:nvSpPr>
              <p:spPr bwMode="auto">
                <a:xfrm>
                  <a:off x="2180" y="3558"/>
                  <a:ext cx="6" cy="5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3 h 6"/>
                    <a:gd name="T4" fmla="*/ 6 w 6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10" name="Freeform 4755"/>
                <p:cNvSpPr>
                  <a:spLocks/>
                </p:cNvSpPr>
                <p:nvPr/>
              </p:nvSpPr>
              <p:spPr bwMode="auto">
                <a:xfrm>
                  <a:off x="2184" y="3553"/>
                  <a:ext cx="4" cy="10"/>
                </a:xfrm>
                <a:custGeom>
                  <a:avLst/>
                  <a:gdLst>
                    <a:gd name="T0" fmla="*/ 0 w 5"/>
                    <a:gd name="T1" fmla="*/ 7 h 11"/>
                    <a:gd name="T2" fmla="*/ 2 w 5"/>
                    <a:gd name="T3" fmla="*/ 0 h 11"/>
                    <a:gd name="T4" fmla="*/ 2 w 5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1"/>
                    <a:gd name="T11" fmla="*/ 5 w 5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11" name="Freeform 4756"/>
                <p:cNvSpPr>
                  <a:spLocks/>
                </p:cNvSpPr>
                <p:nvPr/>
              </p:nvSpPr>
              <p:spPr bwMode="auto">
                <a:xfrm>
                  <a:off x="2186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12" name="Freeform 4757"/>
                <p:cNvSpPr>
                  <a:spLocks/>
                </p:cNvSpPr>
                <p:nvPr/>
              </p:nvSpPr>
              <p:spPr bwMode="auto">
                <a:xfrm>
                  <a:off x="2188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13" name="Freeform 4758"/>
                <p:cNvSpPr>
                  <a:spLocks/>
                </p:cNvSpPr>
                <p:nvPr/>
              </p:nvSpPr>
              <p:spPr bwMode="auto">
                <a:xfrm>
                  <a:off x="2192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14" name="Freeform 4759"/>
                <p:cNvSpPr>
                  <a:spLocks/>
                </p:cNvSpPr>
                <p:nvPr/>
              </p:nvSpPr>
              <p:spPr bwMode="auto">
                <a:xfrm>
                  <a:off x="2194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15" name="Freeform 4760"/>
                <p:cNvSpPr>
                  <a:spLocks/>
                </p:cNvSpPr>
                <p:nvPr/>
              </p:nvSpPr>
              <p:spPr bwMode="auto">
                <a:xfrm>
                  <a:off x="2196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16" name="Freeform 4761"/>
                <p:cNvSpPr>
                  <a:spLocks/>
                </p:cNvSpPr>
                <p:nvPr/>
              </p:nvSpPr>
              <p:spPr bwMode="auto">
                <a:xfrm>
                  <a:off x="2200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17" name="Freeform 4762"/>
                <p:cNvSpPr>
                  <a:spLocks/>
                </p:cNvSpPr>
                <p:nvPr/>
              </p:nvSpPr>
              <p:spPr bwMode="auto">
                <a:xfrm>
                  <a:off x="2202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18" name="Freeform 4763"/>
                <p:cNvSpPr>
                  <a:spLocks/>
                </p:cNvSpPr>
                <p:nvPr/>
              </p:nvSpPr>
              <p:spPr bwMode="auto">
                <a:xfrm>
                  <a:off x="2204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19" name="Freeform 4764"/>
                <p:cNvSpPr>
                  <a:spLocks/>
                </p:cNvSpPr>
                <p:nvPr/>
              </p:nvSpPr>
              <p:spPr bwMode="auto">
                <a:xfrm>
                  <a:off x="2208" y="3558"/>
                  <a:ext cx="4" cy="3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2 h 4"/>
                    <a:gd name="T4" fmla="*/ 2 w 5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20" name="Freeform 4765"/>
                <p:cNvSpPr>
                  <a:spLocks/>
                </p:cNvSpPr>
                <p:nvPr/>
              </p:nvSpPr>
              <p:spPr bwMode="auto">
                <a:xfrm>
                  <a:off x="2210" y="3558"/>
                  <a:ext cx="4" cy="3"/>
                </a:xfrm>
                <a:custGeom>
                  <a:avLst/>
                  <a:gdLst>
                    <a:gd name="T0" fmla="*/ 0 w 5"/>
                    <a:gd name="T1" fmla="*/ 2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21" name="Freeform 4766"/>
                <p:cNvSpPr>
                  <a:spLocks/>
                </p:cNvSpPr>
                <p:nvPr/>
              </p:nvSpPr>
              <p:spPr bwMode="auto">
                <a:xfrm>
                  <a:off x="2212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22" name="Freeform 4767"/>
                <p:cNvSpPr>
                  <a:spLocks/>
                </p:cNvSpPr>
                <p:nvPr/>
              </p:nvSpPr>
              <p:spPr bwMode="auto">
                <a:xfrm>
                  <a:off x="2214" y="3555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23" name="Freeform 4768"/>
                <p:cNvSpPr>
                  <a:spLocks/>
                </p:cNvSpPr>
                <p:nvPr/>
              </p:nvSpPr>
              <p:spPr bwMode="auto">
                <a:xfrm>
                  <a:off x="2218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24" name="Freeform 4769"/>
                <p:cNvSpPr>
                  <a:spLocks/>
                </p:cNvSpPr>
                <p:nvPr/>
              </p:nvSpPr>
              <p:spPr bwMode="auto">
                <a:xfrm>
                  <a:off x="2220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25" name="Freeform 4770"/>
                <p:cNvSpPr>
                  <a:spLocks/>
                </p:cNvSpPr>
                <p:nvPr/>
              </p:nvSpPr>
              <p:spPr bwMode="auto">
                <a:xfrm>
                  <a:off x="2222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26" name="Freeform 4771"/>
                <p:cNvSpPr>
                  <a:spLocks/>
                </p:cNvSpPr>
                <p:nvPr/>
              </p:nvSpPr>
              <p:spPr bwMode="auto">
                <a:xfrm>
                  <a:off x="222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27" name="Freeform 4772"/>
                <p:cNvSpPr>
                  <a:spLocks/>
                </p:cNvSpPr>
                <p:nvPr/>
              </p:nvSpPr>
              <p:spPr bwMode="auto">
                <a:xfrm>
                  <a:off x="2228" y="3555"/>
                  <a:ext cx="7" cy="1"/>
                </a:xfrm>
                <a:custGeom>
                  <a:avLst/>
                  <a:gdLst>
                    <a:gd name="T0" fmla="*/ 0 w 7"/>
                    <a:gd name="T1" fmla="*/ 0 h 1"/>
                    <a:gd name="T2" fmla="*/ 4 w 7"/>
                    <a:gd name="T3" fmla="*/ 0 h 1"/>
                    <a:gd name="T4" fmla="*/ 7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28" name="Freeform 4773"/>
                <p:cNvSpPr>
                  <a:spLocks/>
                </p:cNvSpPr>
                <p:nvPr/>
              </p:nvSpPr>
              <p:spPr bwMode="auto">
                <a:xfrm>
                  <a:off x="2232" y="3555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29" name="Freeform 4774"/>
                <p:cNvSpPr>
                  <a:spLocks/>
                </p:cNvSpPr>
                <p:nvPr/>
              </p:nvSpPr>
              <p:spPr bwMode="auto">
                <a:xfrm>
                  <a:off x="2235" y="3555"/>
                  <a:ext cx="3" cy="6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3 h 7"/>
                    <a:gd name="T4" fmla="*/ 2 w 4"/>
                    <a:gd name="T5" fmla="*/ 3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30" name="Freeform 4775"/>
                <p:cNvSpPr>
                  <a:spLocks/>
                </p:cNvSpPr>
                <p:nvPr/>
              </p:nvSpPr>
              <p:spPr bwMode="auto">
                <a:xfrm>
                  <a:off x="2236" y="356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31" name="Freeform 4776"/>
                <p:cNvSpPr>
                  <a:spLocks/>
                </p:cNvSpPr>
                <p:nvPr/>
              </p:nvSpPr>
              <p:spPr bwMode="auto">
                <a:xfrm>
                  <a:off x="2238" y="3560"/>
                  <a:ext cx="6" cy="3"/>
                </a:xfrm>
                <a:custGeom>
                  <a:avLst/>
                  <a:gdLst>
                    <a:gd name="T0" fmla="*/ 0 w 6"/>
                    <a:gd name="T1" fmla="*/ 2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32" name="Freeform 4777"/>
                <p:cNvSpPr>
                  <a:spLocks/>
                </p:cNvSpPr>
                <p:nvPr/>
              </p:nvSpPr>
              <p:spPr bwMode="auto">
                <a:xfrm>
                  <a:off x="2242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</p:grpSp>
          <p:grpSp>
            <p:nvGrpSpPr>
              <p:cNvPr id="24" name="Group 4778"/>
              <p:cNvGrpSpPr>
                <a:grpSpLocks/>
              </p:cNvGrpSpPr>
              <p:nvPr/>
            </p:nvGrpSpPr>
            <p:grpSpPr bwMode="auto">
              <a:xfrm>
                <a:off x="3695" y="3707"/>
                <a:ext cx="511" cy="81"/>
                <a:chOff x="2244" y="3486"/>
                <a:chExt cx="534" cy="81"/>
              </a:xfrm>
            </p:grpSpPr>
            <p:sp>
              <p:nvSpPr>
                <p:cNvPr id="633" name="Freeform 4779"/>
                <p:cNvSpPr>
                  <a:spLocks/>
                </p:cNvSpPr>
                <p:nvPr/>
              </p:nvSpPr>
              <p:spPr bwMode="auto">
                <a:xfrm>
                  <a:off x="2244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34" name="Freeform 4780"/>
                <p:cNvSpPr>
                  <a:spLocks/>
                </p:cNvSpPr>
                <p:nvPr/>
              </p:nvSpPr>
              <p:spPr bwMode="auto">
                <a:xfrm>
                  <a:off x="2246" y="3558"/>
                  <a:ext cx="6" cy="3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2 h 4"/>
                    <a:gd name="T4" fmla="*/ 6 w 6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35" name="Freeform 4781"/>
                <p:cNvSpPr>
                  <a:spLocks/>
                </p:cNvSpPr>
                <p:nvPr/>
              </p:nvSpPr>
              <p:spPr bwMode="auto">
                <a:xfrm>
                  <a:off x="2250" y="3560"/>
                  <a:ext cx="4" cy="1"/>
                </a:xfrm>
                <a:custGeom>
                  <a:avLst/>
                  <a:gdLst>
                    <a:gd name="T0" fmla="*/ 0 w 4"/>
                    <a:gd name="T1" fmla="*/ 1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36" name="Freeform 4782"/>
                <p:cNvSpPr>
                  <a:spLocks/>
                </p:cNvSpPr>
                <p:nvPr/>
              </p:nvSpPr>
              <p:spPr bwMode="auto">
                <a:xfrm>
                  <a:off x="2252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37" name="Freeform 4783"/>
                <p:cNvSpPr>
                  <a:spLocks/>
                </p:cNvSpPr>
                <p:nvPr/>
              </p:nvSpPr>
              <p:spPr bwMode="auto">
                <a:xfrm>
                  <a:off x="2254" y="3560"/>
                  <a:ext cx="6" cy="3"/>
                </a:xfrm>
                <a:custGeom>
                  <a:avLst/>
                  <a:gdLst>
                    <a:gd name="T0" fmla="*/ 0 w 7"/>
                    <a:gd name="T1" fmla="*/ 0 h 4"/>
                    <a:gd name="T2" fmla="*/ 3 w 7"/>
                    <a:gd name="T3" fmla="*/ 2 h 4"/>
                    <a:gd name="T4" fmla="*/ 3 w 7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0"/>
                      </a:moveTo>
                      <a:lnTo>
                        <a:pt x="5" y="4"/>
                      </a:lnTo>
                      <a:lnTo>
                        <a:pt x="7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38" name="Freeform 4784"/>
                <p:cNvSpPr>
                  <a:spLocks/>
                </p:cNvSpPr>
                <p:nvPr/>
              </p:nvSpPr>
              <p:spPr bwMode="auto">
                <a:xfrm>
                  <a:off x="2258" y="356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39" name="Freeform 4785"/>
                <p:cNvSpPr>
                  <a:spLocks/>
                </p:cNvSpPr>
                <p:nvPr/>
              </p:nvSpPr>
              <p:spPr bwMode="auto">
                <a:xfrm>
                  <a:off x="2260" y="3560"/>
                  <a:ext cx="4" cy="1"/>
                </a:xfrm>
                <a:custGeom>
                  <a:avLst/>
                  <a:gdLst>
                    <a:gd name="T0" fmla="*/ 0 w 4"/>
                    <a:gd name="T1" fmla="*/ 1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40" name="Freeform 4786"/>
                <p:cNvSpPr>
                  <a:spLocks/>
                </p:cNvSpPr>
                <p:nvPr/>
              </p:nvSpPr>
              <p:spPr bwMode="auto">
                <a:xfrm>
                  <a:off x="2262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41" name="Freeform 4787"/>
                <p:cNvSpPr>
                  <a:spLocks/>
                </p:cNvSpPr>
                <p:nvPr/>
              </p:nvSpPr>
              <p:spPr bwMode="auto">
                <a:xfrm>
                  <a:off x="2264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42" name="Freeform 4788"/>
                <p:cNvSpPr>
                  <a:spLocks/>
                </p:cNvSpPr>
                <p:nvPr/>
              </p:nvSpPr>
              <p:spPr bwMode="auto">
                <a:xfrm>
                  <a:off x="2268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43" name="Freeform 4789"/>
                <p:cNvSpPr>
                  <a:spLocks/>
                </p:cNvSpPr>
                <p:nvPr/>
              </p:nvSpPr>
              <p:spPr bwMode="auto">
                <a:xfrm>
                  <a:off x="2272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44" name="Freeform 4790"/>
                <p:cNvSpPr>
                  <a:spLocks/>
                </p:cNvSpPr>
                <p:nvPr/>
              </p:nvSpPr>
              <p:spPr bwMode="auto">
                <a:xfrm>
                  <a:off x="2274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45" name="Freeform 4791"/>
                <p:cNvSpPr>
                  <a:spLocks/>
                </p:cNvSpPr>
                <p:nvPr/>
              </p:nvSpPr>
              <p:spPr bwMode="auto">
                <a:xfrm>
                  <a:off x="2276" y="3560"/>
                  <a:ext cx="6" cy="5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3 h 6"/>
                    <a:gd name="T4" fmla="*/ 3 w 7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46" name="Freeform 4792"/>
                <p:cNvSpPr>
                  <a:spLocks/>
                </p:cNvSpPr>
                <p:nvPr/>
              </p:nvSpPr>
              <p:spPr bwMode="auto">
                <a:xfrm>
                  <a:off x="2280" y="3558"/>
                  <a:ext cx="4" cy="7"/>
                </a:xfrm>
                <a:custGeom>
                  <a:avLst/>
                  <a:gdLst>
                    <a:gd name="T0" fmla="*/ 0 w 5"/>
                    <a:gd name="T1" fmla="*/ 4 h 8"/>
                    <a:gd name="T2" fmla="*/ 2 w 5"/>
                    <a:gd name="T3" fmla="*/ 0 h 8"/>
                    <a:gd name="T4" fmla="*/ 2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47" name="Freeform 4793"/>
                <p:cNvSpPr>
                  <a:spLocks/>
                </p:cNvSpPr>
                <p:nvPr/>
              </p:nvSpPr>
              <p:spPr bwMode="auto">
                <a:xfrm>
                  <a:off x="228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48" name="Freeform 4794"/>
                <p:cNvSpPr>
                  <a:spLocks/>
                </p:cNvSpPr>
                <p:nvPr/>
              </p:nvSpPr>
              <p:spPr bwMode="auto">
                <a:xfrm>
                  <a:off x="2284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49" name="Freeform 4795"/>
                <p:cNvSpPr>
                  <a:spLocks/>
                </p:cNvSpPr>
                <p:nvPr/>
              </p:nvSpPr>
              <p:spPr bwMode="auto">
                <a:xfrm>
                  <a:off x="2286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50" name="Freeform 4796"/>
                <p:cNvSpPr>
                  <a:spLocks/>
                </p:cNvSpPr>
                <p:nvPr/>
              </p:nvSpPr>
              <p:spPr bwMode="auto">
                <a:xfrm>
                  <a:off x="2288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51" name="Freeform 4797"/>
                <p:cNvSpPr>
                  <a:spLocks/>
                </p:cNvSpPr>
                <p:nvPr/>
              </p:nvSpPr>
              <p:spPr bwMode="auto">
                <a:xfrm>
                  <a:off x="229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52" name="Freeform 4798"/>
                <p:cNvSpPr>
                  <a:spLocks/>
                </p:cNvSpPr>
                <p:nvPr/>
              </p:nvSpPr>
              <p:spPr bwMode="auto">
                <a:xfrm>
                  <a:off x="2294" y="3553"/>
                  <a:ext cx="6" cy="8"/>
                </a:xfrm>
                <a:custGeom>
                  <a:avLst/>
                  <a:gdLst>
                    <a:gd name="T0" fmla="*/ 0 w 6"/>
                    <a:gd name="T1" fmla="*/ 0 h 9"/>
                    <a:gd name="T2" fmla="*/ 4 w 6"/>
                    <a:gd name="T3" fmla="*/ 5 h 9"/>
                    <a:gd name="T4" fmla="*/ 6 w 6"/>
                    <a:gd name="T5" fmla="*/ 5 h 9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9"/>
                    <a:gd name="T11" fmla="*/ 6 w 6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9">
                      <a:moveTo>
                        <a:pt x="0" y="0"/>
                      </a:moveTo>
                      <a:lnTo>
                        <a:pt x="4" y="9"/>
                      </a:lnTo>
                      <a:lnTo>
                        <a:pt x="6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53" name="Freeform 4799"/>
                <p:cNvSpPr>
                  <a:spLocks/>
                </p:cNvSpPr>
                <p:nvPr/>
              </p:nvSpPr>
              <p:spPr bwMode="auto">
                <a:xfrm>
                  <a:off x="2298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54" name="Freeform 4800"/>
                <p:cNvSpPr>
                  <a:spLocks/>
                </p:cNvSpPr>
                <p:nvPr/>
              </p:nvSpPr>
              <p:spPr bwMode="auto">
                <a:xfrm>
                  <a:off x="2300" y="3555"/>
                  <a:ext cx="4" cy="6"/>
                </a:xfrm>
                <a:custGeom>
                  <a:avLst/>
                  <a:gdLst>
                    <a:gd name="T0" fmla="*/ 0 w 4"/>
                    <a:gd name="T1" fmla="*/ 3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55" name="Freeform 4801"/>
                <p:cNvSpPr>
                  <a:spLocks/>
                </p:cNvSpPr>
                <p:nvPr/>
              </p:nvSpPr>
              <p:spPr bwMode="auto">
                <a:xfrm>
                  <a:off x="2302" y="3555"/>
                  <a:ext cx="6" cy="3"/>
                </a:xfrm>
                <a:custGeom>
                  <a:avLst/>
                  <a:gdLst>
                    <a:gd name="T0" fmla="*/ 0 w 7"/>
                    <a:gd name="T1" fmla="*/ 0 h 3"/>
                    <a:gd name="T2" fmla="*/ 3 w 7"/>
                    <a:gd name="T3" fmla="*/ 3 h 3"/>
                    <a:gd name="T4" fmla="*/ 3 w 7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3"/>
                    <a:gd name="T11" fmla="*/ 7 w 7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3">
                      <a:moveTo>
                        <a:pt x="0" y="0"/>
                      </a:moveTo>
                      <a:lnTo>
                        <a:pt x="5" y="3"/>
                      </a:lnTo>
                      <a:lnTo>
                        <a:pt x="7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56" name="Freeform 4802"/>
                <p:cNvSpPr>
                  <a:spLocks/>
                </p:cNvSpPr>
                <p:nvPr/>
              </p:nvSpPr>
              <p:spPr bwMode="auto">
                <a:xfrm>
                  <a:off x="2306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57" name="Freeform 4803"/>
                <p:cNvSpPr>
                  <a:spLocks/>
                </p:cNvSpPr>
                <p:nvPr/>
              </p:nvSpPr>
              <p:spPr bwMode="auto">
                <a:xfrm>
                  <a:off x="2308" y="3553"/>
                  <a:ext cx="4" cy="8"/>
                </a:xfrm>
                <a:custGeom>
                  <a:avLst/>
                  <a:gdLst>
                    <a:gd name="T0" fmla="*/ 0 w 4"/>
                    <a:gd name="T1" fmla="*/ 0 h 9"/>
                    <a:gd name="T2" fmla="*/ 2 w 4"/>
                    <a:gd name="T3" fmla="*/ 5 h 9"/>
                    <a:gd name="T4" fmla="*/ 4 w 4"/>
                    <a:gd name="T5" fmla="*/ 5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0"/>
                      </a:moveTo>
                      <a:lnTo>
                        <a:pt x="2" y="9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58" name="Freeform 4804"/>
                <p:cNvSpPr>
                  <a:spLocks/>
                </p:cNvSpPr>
                <p:nvPr/>
              </p:nvSpPr>
              <p:spPr bwMode="auto">
                <a:xfrm>
                  <a:off x="2310" y="3560"/>
                  <a:ext cx="6" cy="1"/>
                </a:xfrm>
                <a:custGeom>
                  <a:avLst/>
                  <a:gdLst>
                    <a:gd name="T0" fmla="*/ 0 w 6"/>
                    <a:gd name="T1" fmla="*/ 1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59" name="Freeform 4805"/>
                <p:cNvSpPr>
                  <a:spLocks/>
                </p:cNvSpPr>
                <p:nvPr/>
              </p:nvSpPr>
              <p:spPr bwMode="auto">
                <a:xfrm>
                  <a:off x="2314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60" name="Freeform 4806"/>
                <p:cNvSpPr>
                  <a:spLocks/>
                </p:cNvSpPr>
                <p:nvPr/>
              </p:nvSpPr>
              <p:spPr bwMode="auto">
                <a:xfrm>
                  <a:off x="2316" y="3560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61" name="Freeform 4807"/>
                <p:cNvSpPr>
                  <a:spLocks/>
                </p:cNvSpPr>
                <p:nvPr/>
              </p:nvSpPr>
              <p:spPr bwMode="auto">
                <a:xfrm>
                  <a:off x="2318" y="356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62" name="Freeform 4808"/>
                <p:cNvSpPr>
                  <a:spLocks/>
                </p:cNvSpPr>
                <p:nvPr/>
              </p:nvSpPr>
              <p:spPr bwMode="auto">
                <a:xfrm>
                  <a:off x="2322" y="355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63" name="Freeform 4809"/>
                <p:cNvSpPr>
                  <a:spLocks/>
                </p:cNvSpPr>
                <p:nvPr/>
              </p:nvSpPr>
              <p:spPr bwMode="auto">
                <a:xfrm>
                  <a:off x="2324" y="3558"/>
                  <a:ext cx="4" cy="7"/>
                </a:xfrm>
                <a:custGeom>
                  <a:avLst/>
                  <a:gdLst>
                    <a:gd name="T0" fmla="*/ 0 w 5"/>
                    <a:gd name="T1" fmla="*/ 0 h 8"/>
                    <a:gd name="T2" fmla="*/ 2 w 5"/>
                    <a:gd name="T3" fmla="*/ 4 h 8"/>
                    <a:gd name="T4" fmla="*/ 2 w 5"/>
                    <a:gd name="T5" fmla="*/ 4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64" name="Freeform 4810"/>
                <p:cNvSpPr>
                  <a:spLocks/>
                </p:cNvSpPr>
                <p:nvPr/>
              </p:nvSpPr>
              <p:spPr bwMode="auto">
                <a:xfrm>
                  <a:off x="2326" y="3565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65" name="Freeform 4811"/>
                <p:cNvSpPr>
                  <a:spLocks/>
                </p:cNvSpPr>
                <p:nvPr/>
              </p:nvSpPr>
              <p:spPr bwMode="auto">
                <a:xfrm>
                  <a:off x="2330" y="3565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66" name="Freeform 4812"/>
                <p:cNvSpPr>
                  <a:spLocks/>
                </p:cNvSpPr>
                <p:nvPr/>
              </p:nvSpPr>
              <p:spPr bwMode="auto">
                <a:xfrm>
                  <a:off x="2332" y="3561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67" name="Freeform 4813"/>
                <p:cNvSpPr>
                  <a:spLocks/>
                </p:cNvSpPr>
                <p:nvPr/>
              </p:nvSpPr>
              <p:spPr bwMode="auto">
                <a:xfrm>
                  <a:off x="2334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68" name="Freeform 4814"/>
                <p:cNvSpPr>
                  <a:spLocks/>
                </p:cNvSpPr>
                <p:nvPr/>
              </p:nvSpPr>
              <p:spPr bwMode="auto">
                <a:xfrm>
                  <a:off x="2336" y="356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69" name="Freeform 4815"/>
                <p:cNvSpPr>
                  <a:spLocks/>
                </p:cNvSpPr>
                <p:nvPr/>
              </p:nvSpPr>
              <p:spPr bwMode="auto">
                <a:xfrm>
                  <a:off x="2340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70" name="Freeform 4816"/>
                <p:cNvSpPr>
                  <a:spLocks/>
                </p:cNvSpPr>
                <p:nvPr/>
              </p:nvSpPr>
              <p:spPr bwMode="auto">
                <a:xfrm>
                  <a:off x="2342" y="356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71" name="Freeform 4817"/>
                <p:cNvSpPr>
                  <a:spLocks/>
                </p:cNvSpPr>
                <p:nvPr/>
              </p:nvSpPr>
              <p:spPr bwMode="auto">
                <a:xfrm>
                  <a:off x="2346" y="3555"/>
                  <a:ext cx="4" cy="6"/>
                </a:xfrm>
                <a:custGeom>
                  <a:avLst/>
                  <a:gdLst>
                    <a:gd name="T0" fmla="*/ 0 w 4"/>
                    <a:gd name="T1" fmla="*/ 3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72" name="Freeform 4818"/>
                <p:cNvSpPr>
                  <a:spLocks/>
                </p:cNvSpPr>
                <p:nvPr/>
              </p:nvSpPr>
              <p:spPr bwMode="auto">
                <a:xfrm>
                  <a:off x="2348" y="3555"/>
                  <a:ext cx="4" cy="5"/>
                </a:xfrm>
                <a:custGeom>
                  <a:avLst/>
                  <a:gdLst>
                    <a:gd name="T0" fmla="*/ 0 w 5"/>
                    <a:gd name="T1" fmla="*/ 0 h 5"/>
                    <a:gd name="T2" fmla="*/ 2 w 5"/>
                    <a:gd name="T3" fmla="*/ 5 h 5"/>
                    <a:gd name="T4" fmla="*/ 2 w 5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5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73" name="Freeform 4819"/>
                <p:cNvSpPr>
                  <a:spLocks/>
                </p:cNvSpPr>
                <p:nvPr/>
              </p:nvSpPr>
              <p:spPr bwMode="auto">
                <a:xfrm>
                  <a:off x="2350" y="3560"/>
                  <a:ext cx="6" cy="3"/>
                </a:xfrm>
                <a:custGeom>
                  <a:avLst/>
                  <a:gdLst>
                    <a:gd name="T0" fmla="*/ 0 w 7"/>
                    <a:gd name="T1" fmla="*/ 0 h 4"/>
                    <a:gd name="T2" fmla="*/ 3 w 7"/>
                    <a:gd name="T3" fmla="*/ 2 h 4"/>
                    <a:gd name="T4" fmla="*/ 3 w 7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0"/>
                      </a:moveTo>
                      <a:lnTo>
                        <a:pt x="5" y="4"/>
                      </a:lnTo>
                      <a:lnTo>
                        <a:pt x="7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74" name="Freeform 4820"/>
                <p:cNvSpPr>
                  <a:spLocks/>
                </p:cNvSpPr>
                <p:nvPr/>
              </p:nvSpPr>
              <p:spPr bwMode="auto">
                <a:xfrm>
                  <a:off x="2354" y="3560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75" name="Freeform 4821"/>
                <p:cNvSpPr>
                  <a:spLocks/>
                </p:cNvSpPr>
                <p:nvPr/>
              </p:nvSpPr>
              <p:spPr bwMode="auto">
                <a:xfrm>
                  <a:off x="2356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76" name="Freeform 4822"/>
                <p:cNvSpPr>
                  <a:spLocks/>
                </p:cNvSpPr>
                <p:nvPr/>
              </p:nvSpPr>
              <p:spPr bwMode="auto">
                <a:xfrm>
                  <a:off x="2358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77" name="Freeform 4823"/>
                <p:cNvSpPr>
                  <a:spLocks/>
                </p:cNvSpPr>
                <p:nvPr/>
              </p:nvSpPr>
              <p:spPr bwMode="auto">
                <a:xfrm>
                  <a:off x="2360" y="3560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78" name="Freeform 4824"/>
                <p:cNvSpPr>
                  <a:spLocks/>
                </p:cNvSpPr>
                <p:nvPr/>
              </p:nvSpPr>
              <p:spPr bwMode="auto">
                <a:xfrm>
                  <a:off x="2364" y="3560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79" name="Freeform 4825"/>
                <p:cNvSpPr>
                  <a:spLocks/>
                </p:cNvSpPr>
                <p:nvPr/>
              </p:nvSpPr>
              <p:spPr bwMode="auto">
                <a:xfrm>
                  <a:off x="2366" y="3558"/>
                  <a:ext cx="4" cy="7"/>
                </a:xfrm>
                <a:custGeom>
                  <a:avLst/>
                  <a:gdLst>
                    <a:gd name="T0" fmla="*/ 0 w 4"/>
                    <a:gd name="T1" fmla="*/ 4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80" name="Freeform 4826"/>
                <p:cNvSpPr>
                  <a:spLocks/>
                </p:cNvSpPr>
                <p:nvPr/>
              </p:nvSpPr>
              <p:spPr bwMode="auto">
                <a:xfrm>
                  <a:off x="2368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81" name="Freeform 4827"/>
                <p:cNvSpPr>
                  <a:spLocks/>
                </p:cNvSpPr>
                <p:nvPr/>
              </p:nvSpPr>
              <p:spPr bwMode="auto">
                <a:xfrm>
                  <a:off x="2372" y="3555"/>
                  <a:ext cx="4" cy="8"/>
                </a:xfrm>
                <a:custGeom>
                  <a:avLst/>
                  <a:gdLst>
                    <a:gd name="T0" fmla="*/ 0 w 5"/>
                    <a:gd name="T1" fmla="*/ 0 h 9"/>
                    <a:gd name="T2" fmla="*/ 2 w 5"/>
                    <a:gd name="T3" fmla="*/ 5 h 9"/>
                    <a:gd name="T4" fmla="*/ 2 w 5"/>
                    <a:gd name="T5" fmla="*/ 5 h 9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9"/>
                    <a:gd name="T11" fmla="*/ 5 w 5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9">
                      <a:moveTo>
                        <a:pt x="0" y="0"/>
                      </a:moveTo>
                      <a:lnTo>
                        <a:pt x="2" y="9"/>
                      </a:lnTo>
                      <a:lnTo>
                        <a:pt x="5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82" name="Freeform 4828"/>
                <p:cNvSpPr>
                  <a:spLocks/>
                </p:cNvSpPr>
                <p:nvPr/>
              </p:nvSpPr>
              <p:spPr bwMode="auto">
                <a:xfrm>
                  <a:off x="2374" y="356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83" name="Freeform 4829"/>
                <p:cNvSpPr>
                  <a:spLocks/>
                </p:cNvSpPr>
                <p:nvPr/>
              </p:nvSpPr>
              <p:spPr bwMode="auto">
                <a:xfrm>
                  <a:off x="2376" y="3560"/>
                  <a:ext cx="6" cy="1"/>
                </a:xfrm>
                <a:custGeom>
                  <a:avLst/>
                  <a:gdLst>
                    <a:gd name="T0" fmla="*/ 0 w 6"/>
                    <a:gd name="T1" fmla="*/ 1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84" name="Freeform 4830"/>
                <p:cNvSpPr>
                  <a:spLocks/>
                </p:cNvSpPr>
                <p:nvPr/>
              </p:nvSpPr>
              <p:spPr bwMode="auto">
                <a:xfrm>
                  <a:off x="2380" y="3560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85" name="Freeform 4831"/>
                <p:cNvSpPr>
                  <a:spLocks/>
                </p:cNvSpPr>
                <p:nvPr/>
              </p:nvSpPr>
              <p:spPr bwMode="auto">
                <a:xfrm>
                  <a:off x="2382" y="3565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86" name="Freeform 4832"/>
                <p:cNvSpPr>
                  <a:spLocks/>
                </p:cNvSpPr>
                <p:nvPr/>
              </p:nvSpPr>
              <p:spPr bwMode="auto">
                <a:xfrm>
                  <a:off x="2386" y="3561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87" name="Freeform 4833"/>
                <p:cNvSpPr>
                  <a:spLocks/>
                </p:cNvSpPr>
                <p:nvPr/>
              </p:nvSpPr>
              <p:spPr bwMode="auto">
                <a:xfrm>
                  <a:off x="2388" y="355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88" name="Freeform 4834"/>
                <p:cNvSpPr>
                  <a:spLocks/>
                </p:cNvSpPr>
                <p:nvPr/>
              </p:nvSpPr>
              <p:spPr bwMode="auto">
                <a:xfrm>
                  <a:off x="2390" y="3558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89" name="Freeform 4835"/>
                <p:cNvSpPr>
                  <a:spLocks/>
                </p:cNvSpPr>
                <p:nvPr/>
              </p:nvSpPr>
              <p:spPr bwMode="auto">
                <a:xfrm>
                  <a:off x="2394" y="3560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90" name="Freeform 4836"/>
                <p:cNvSpPr>
                  <a:spLocks/>
                </p:cNvSpPr>
                <p:nvPr/>
              </p:nvSpPr>
              <p:spPr bwMode="auto">
                <a:xfrm>
                  <a:off x="2396" y="3558"/>
                  <a:ext cx="4" cy="7"/>
                </a:xfrm>
                <a:custGeom>
                  <a:avLst/>
                  <a:gdLst>
                    <a:gd name="T0" fmla="*/ 0 w 5"/>
                    <a:gd name="T1" fmla="*/ 4 h 8"/>
                    <a:gd name="T2" fmla="*/ 2 w 5"/>
                    <a:gd name="T3" fmla="*/ 0 h 8"/>
                    <a:gd name="T4" fmla="*/ 2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91" name="Freeform 4837"/>
                <p:cNvSpPr>
                  <a:spLocks/>
                </p:cNvSpPr>
                <p:nvPr/>
              </p:nvSpPr>
              <p:spPr bwMode="auto">
                <a:xfrm>
                  <a:off x="2398" y="3558"/>
                  <a:ext cx="4" cy="3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2 h 4"/>
                    <a:gd name="T4" fmla="*/ 2 w 5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3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92" name="Freeform 4838"/>
                <p:cNvSpPr>
                  <a:spLocks/>
                </p:cNvSpPr>
                <p:nvPr/>
              </p:nvSpPr>
              <p:spPr bwMode="auto">
                <a:xfrm>
                  <a:off x="2400" y="356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93" name="Freeform 4839"/>
                <p:cNvSpPr>
                  <a:spLocks/>
                </p:cNvSpPr>
                <p:nvPr/>
              </p:nvSpPr>
              <p:spPr bwMode="auto">
                <a:xfrm>
                  <a:off x="2404" y="3555"/>
                  <a:ext cx="4" cy="6"/>
                </a:xfrm>
                <a:custGeom>
                  <a:avLst/>
                  <a:gdLst>
                    <a:gd name="T0" fmla="*/ 0 w 4"/>
                    <a:gd name="T1" fmla="*/ 3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94" name="Freeform 4840"/>
                <p:cNvSpPr>
                  <a:spLocks/>
                </p:cNvSpPr>
                <p:nvPr/>
              </p:nvSpPr>
              <p:spPr bwMode="auto">
                <a:xfrm>
                  <a:off x="2406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95" name="Freeform 4841"/>
                <p:cNvSpPr>
                  <a:spLocks/>
                </p:cNvSpPr>
                <p:nvPr/>
              </p:nvSpPr>
              <p:spPr bwMode="auto">
                <a:xfrm>
                  <a:off x="2408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96" name="Freeform 4842"/>
                <p:cNvSpPr>
                  <a:spLocks/>
                </p:cNvSpPr>
                <p:nvPr/>
              </p:nvSpPr>
              <p:spPr bwMode="auto">
                <a:xfrm>
                  <a:off x="2410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97" name="Freeform 4843"/>
                <p:cNvSpPr>
                  <a:spLocks/>
                </p:cNvSpPr>
                <p:nvPr/>
              </p:nvSpPr>
              <p:spPr bwMode="auto">
                <a:xfrm>
                  <a:off x="2414" y="3558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98" name="Freeform 4844"/>
                <p:cNvSpPr>
                  <a:spLocks/>
                </p:cNvSpPr>
                <p:nvPr/>
              </p:nvSpPr>
              <p:spPr bwMode="auto">
                <a:xfrm>
                  <a:off x="2416" y="355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99" name="Freeform 4845"/>
                <p:cNvSpPr>
                  <a:spLocks/>
                </p:cNvSpPr>
                <p:nvPr/>
              </p:nvSpPr>
              <p:spPr bwMode="auto">
                <a:xfrm>
                  <a:off x="2418" y="3558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00" name="Freeform 4846"/>
                <p:cNvSpPr>
                  <a:spLocks/>
                </p:cNvSpPr>
                <p:nvPr/>
              </p:nvSpPr>
              <p:spPr bwMode="auto">
                <a:xfrm>
                  <a:off x="2422" y="3560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01" name="Freeform 4847"/>
                <p:cNvSpPr>
                  <a:spLocks/>
                </p:cNvSpPr>
                <p:nvPr/>
              </p:nvSpPr>
              <p:spPr bwMode="auto">
                <a:xfrm>
                  <a:off x="2424" y="356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02" name="Freeform 4848"/>
                <p:cNvSpPr>
                  <a:spLocks/>
                </p:cNvSpPr>
                <p:nvPr/>
              </p:nvSpPr>
              <p:spPr bwMode="auto">
                <a:xfrm>
                  <a:off x="2428" y="356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03" name="Freeform 4849"/>
                <p:cNvSpPr>
                  <a:spLocks/>
                </p:cNvSpPr>
                <p:nvPr/>
              </p:nvSpPr>
              <p:spPr bwMode="auto">
                <a:xfrm>
                  <a:off x="2430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04" name="Freeform 4850"/>
                <p:cNvSpPr>
                  <a:spLocks/>
                </p:cNvSpPr>
                <p:nvPr/>
              </p:nvSpPr>
              <p:spPr bwMode="auto">
                <a:xfrm>
                  <a:off x="2432" y="356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05" name="Freeform 4851"/>
                <p:cNvSpPr>
                  <a:spLocks/>
                </p:cNvSpPr>
                <p:nvPr/>
              </p:nvSpPr>
              <p:spPr bwMode="auto">
                <a:xfrm>
                  <a:off x="2436" y="356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06" name="Freeform 4852"/>
                <p:cNvSpPr>
                  <a:spLocks/>
                </p:cNvSpPr>
                <p:nvPr/>
              </p:nvSpPr>
              <p:spPr bwMode="auto">
                <a:xfrm>
                  <a:off x="2438" y="356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07" name="Freeform 4853"/>
                <p:cNvSpPr>
                  <a:spLocks/>
                </p:cNvSpPr>
                <p:nvPr/>
              </p:nvSpPr>
              <p:spPr bwMode="auto">
                <a:xfrm>
                  <a:off x="2440" y="3560"/>
                  <a:ext cx="6" cy="5"/>
                </a:xfrm>
                <a:custGeom>
                  <a:avLst/>
                  <a:gdLst>
                    <a:gd name="T0" fmla="*/ 0 w 7"/>
                    <a:gd name="T1" fmla="*/ 3 h 6"/>
                    <a:gd name="T2" fmla="*/ 3 w 7"/>
                    <a:gd name="T3" fmla="*/ 0 h 6"/>
                    <a:gd name="T4" fmla="*/ 3 w 7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08" name="Freeform 4854"/>
                <p:cNvSpPr>
                  <a:spLocks/>
                </p:cNvSpPr>
                <p:nvPr/>
              </p:nvSpPr>
              <p:spPr bwMode="auto">
                <a:xfrm>
                  <a:off x="2444" y="3560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09" name="Freeform 4855"/>
                <p:cNvSpPr>
                  <a:spLocks/>
                </p:cNvSpPr>
                <p:nvPr/>
              </p:nvSpPr>
              <p:spPr bwMode="auto">
                <a:xfrm>
                  <a:off x="2446" y="3560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10" name="Freeform 4856"/>
                <p:cNvSpPr>
                  <a:spLocks/>
                </p:cNvSpPr>
                <p:nvPr/>
              </p:nvSpPr>
              <p:spPr bwMode="auto">
                <a:xfrm>
                  <a:off x="2448" y="356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11" name="Freeform 4857"/>
                <p:cNvSpPr>
                  <a:spLocks/>
                </p:cNvSpPr>
                <p:nvPr/>
              </p:nvSpPr>
              <p:spPr bwMode="auto">
                <a:xfrm>
                  <a:off x="2450" y="3560"/>
                  <a:ext cx="6" cy="1"/>
                </a:xfrm>
                <a:custGeom>
                  <a:avLst/>
                  <a:gdLst>
                    <a:gd name="T0" fmla="*/ 0 w 6"/>
                    <a:gd name="T1" fmla="*/ 1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12" name="Freeform 4858"/>
                <p:cNvSpPr>
                  <a:spLocks/>
                </p:cNvSpPr>
                <p:nvPr/>
              </p:nvSpPr>
              <p:spPr bwMode="auto">
                <a:xfrm>
                  <a:off x="2454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13" name="Freeform 4859"/>
                <p:cNvSpPr>
                  <a:spLocks/>
                </p:cNvSpPr>
                <p:nvPr/>
              </p:nvSpPr>
              <p:spPr bwMode="auto">
                <a:xfrm>
                  <a:off x="2456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14" name="Freeform 4860"/>
                <p:cNvSpPr>
                  <a:spLocks/>
                </p:cNvSpPr>
                <p:nvPr/>
              </p:nvSpPr>
              <p:spPr bwMode="auto">
                <a:xfrm>
                  <a:off x="2458" y="3558"/>
                  <a:ext cx="6" cy="5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3 h 6"/>
                    <a:gd name="T4" fmla="*/ 6 w 6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15" name="Freeform 4861"/>
                <p:cNvSpPr>
                  <a:spLocks/>
                </p:cNvSpPr>
                <p:nvPr/>
              </p:nvSpPr>
              <p:spPr bwMode="auto">
                <a:xfrm>
                  <a:off x="2462" y="3560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16" name="Freeform 4862"/>
                <p:cNvSpPr>
                  <a:spLocks/>
                </p:cNvSpPr>
                <p:nvPr/>
              </p:nvSpPr>
              <p:spPr bwMode="auto">
                <a:xfrm>
                  <a:off x="2464" y="3560"/>
                  <a:ext cx="6" cy="1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1 h 2"/>
                    <a:gd name="T4" fmla="*/ 3 w 7"/>
                    <a:gd name="T5" fmla="*/ 1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17" name="Freeform 4863"/>
                <p:cNvSpPr>
                  <a:spLocks/>
                </p:cNvSpPr>
                <p:nvPr/>
              </p:nvSpPr>
              <p:spPr bwMode="auto">
                <a:xfrm>
                  <a:off x="2468" y="356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18" name="Freeform 4864"/>
                <p:cNvSpPr>
                  <a:spLocks/>
                </p:cNvSpPr>
                <p:nvPr/>
              </p:nvSpPr>
              <p:spPr bwMode="auto">
                <a:xfrm>
                  <a:off x="2470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19" name="Freeform 4865"/>
                <p:cNvSpPr>
                  <a:spLocks/>
                </p:cNvSpPr>
                <p:nvPr/>
              </p:nvSpPr>
              <p:spPr bwMode="auto">
                <a:xfrm>
                  <a:off x="2472" y="3555"/>
                  <a:ext cx="4" cy="6"/>
                </a:xfrm>
                <a:custGeom>
                  <a:avLst/>
                  <a:gdLst>
                    <a:gd name="T0" fmla="*/ 0 w 4"/>
                    <a:gd name="T1" fmla="*/ 3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20" name="Freeform 4866"/>
                <p:cNvSpPr>
                  <a:spLocks/>
                </p:cNvSpPr>
                <p:nvPr/>
              </p:nvSpPr>
              <p:spPr bwMode="auto">
                <a:xfrm>
                  <a:off x="2474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21" name="Freeform 4867"/>
                <p:cNvSpPr>
                  <a:spLocks/>
                </p:cNvSpPr>
                <p:nvPr/>
              </p:nvSpPr>
              <p:spPr bwMode="auto">
                <a:xfrm>
                  <a:off x="2478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22" name="Freeform 4868"/>
                <p:cNvSpPr>
                  <a:spLocks/>
                </p:cNvSpPr>
                <p:nvPr/>
              </p:nvSpPr>
              <p:spPr bwMode="auto">
                <a:xfrm>
                  <a:off x="2480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23" name="Freeform 4869"/>
                <p:cNvSpPr>
                  <a:spLocks/>
                </p:cNvSpPr>
                <p:nvPr/>
              </p:nvSpPr>
              <p:spPr bwMode="auto">
                <a:xfrm>
                  <a:off x="2482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24" name="Freeform 4870"/>
                <p:cNvSpPr>
                  <a:spLocks/>
                </p:cNvSpPr>
                <p:nvPr/>
              </p:nvSpPr>
              <p:spPr bwMode="auto">
                <a:xfrm>
                  <a:off x="2486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25" name="Freeform 4871"/>
                <p:cNvSpPr>
                  <a:spLocks/>
                </p:cNvSpPr>
                <p:nvPr/>
              </p:nvSpPr>
              <p:spPr bwMode="auto">
                <a:xfrm>
                  <a:off x="2488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26" name="Freeform 4872"/>
                <p:cNvSpPr>
                  <a:spLocks/>
                </p:cNvSpPr>
                <p:nvPr/>
              </p:nvSpPr>
              <p:spPr bwMode="auto">
                <a:xfrm>
                  <a:off x="2490" y="3551"/>
                  <a:ext cx="6" cy="7"/>
                </a:xfrm>
                <a:custGeom>
                  <a:avLst/>
                  <a:gdLst>
                    <a:gd name="T0" fmla="*/ 0 w 7"/>
                    <a:gd name="T1" fmla="*/ 0 h 7"/>
                    <a:gd name="T2" fmla="*/ 3 w 7"/>
                    <a:gd name="T3" fmla="*/ 7 h 7"/>
                    <a:gd name="T4" fmla="*/ 3 w 7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7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27" name="Freeform 4873"/>
                <p:cNvSpPr>
                  <a:spLocks/>
                </p:cNvSpPr>
                <p:nvPr/>
              </p:nvSpPr>
              <p:spPr bwMode="auto">
                <a:xfrm>
                  <a:off x="2494" y="3558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28" name="Freeform 4874"/>
                <p:cNvSpPr>
                  <a:spLocks/>
                </p:cNvSpPr>
                <p:nvPr/>
              </p:nvSpPr>
              <p:spPr bwMode="auto">
                <a:xfrm>
                  <a:off x="2496" y="3560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29" name="Freeform 4875"/>
                <p:cNvSpPr>
                  <a:spLocks/>
                </p:cNvSpPr>
                <p:nvPr/>
              </p:nvSpPr>
              <p:spPr bwMode="auto">
                <a:xfrm>
                  <a:off x="2498" y="3560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30" name="Freeform 4876"/>
                <p:cNvSpPr>
                  <a:spLocks/>
                </p:cNvSpPr>
                <p:nvPr/>
              </p:nvSpPr>
              <p:spPr bwMode="auto">
                <a:xfrm>
                  <a:off x="2502" y="3555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31" name="Freeform 4877"/>
                <p:cNvSpPr>
                  <a:spLocks/>
                </p:cNvSpPr>
                <p:nvPr/>
              </p:nvSpPr>
              <p:spPr bwMode="auto">
                <a:xfrm>
                  <a:off x="2504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32" name="Freeform 4878"/>
                <p:cNvSpPr>
                  <a:spLocks/>
                </p:cNvSpPr>
                <p:nvPr/>
              </p:nvSpPr>
              <p:spPr bwMode="auto">
                <a:xfrm>
                  <a:off x="2508" y="3555"/>
                  <a:ext cx="4" cy="6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3 h 7"/>
                    <a:gd name="T4" fmla="*/ 4 w 4"/>
                    <a:gd name="T5" fmla="*/ 3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33" name="Freeform 4879"/>
                <p:cNvSpPr>
                  <a:spLocks/>
                </p:cNvSpPr>
                <p:nvPr/>
              </p:nvSpPr>
              <p:spPr bwMode="auto">
                <a:xfrm>
                  <a:off x="2510" y="3560"/>
                  <a:ext cx="4" cy="1"/>
                </a:xfrm>
                <a:custGeom>
                  <a:avLst/>
                  <a:gdLst>
                    <a:gd name="T0" fmla="*/ 0 w 4"/>
                    <a:gd name="T1" fmla="*/ 1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34" name="Freeform 4880"/>
                <p:cNvSpPr>
                  <a:spLocks/>
                </p:cNvSpPr>
                <p:nvPr/>
              </p:nvSpPr>
              <p:spPr bwMode="auto">
                <a:xfrm>
                  <a:off x="2512" y="3560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35" name="Freeform 4881"/>
                <p:cNvSpPr>
                  <a:spLocks/>
                </p:cNvSpPr>
                <p:nvPr/>
              </p:nvSpPr>
              <p:spPr bwMode="auto">
                <a:xfrm>
                  <a:off x="2516" y="3560"/>
                  <a:ext cx="4" cy="1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1 h 2"/>
                    <a:gd name="T4" fmla="*/ 4 w 4"/>
                    <a:gd name="T5" fmla="*/ 1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36" name="Freeform 4882"/>
                <p:cNvSpPr>
                  <a:spLocks/>
                </p:cNvSpPr>
                <p:nvPr/>
              </p:nvSpPr>
              <p:spPr bwMode="auto">
                <a:xfrm>
                  <a:off x="2518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37" name="Freeform 4883"/>
                <p:cNvSpPr>
                  <a:spLocks/>
                </p:cNvSpPr>
                <p:nvPr/>
              </p:nvSpPr>
              <p:spPr bwMode="auto">
                <a:xfrm>
                  <a:off x="2520" y="3560"/>
                  <a:ext cx="4" cy="1"/>
                </a:xfrm>
                <a:custGeom>
                  <a:avLst/>
                  <a:gdLst>
                    <a:gd name="T0" fmla="*/ 0 w 4"/>
                    <a:gd name="T1" fmla="*/ 1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38" name="Freeform 4884"/>
                <p:cNvSpPr>
                  <a:spLocks/>
                </p:cNvSpPr>
                <p:nvPr/>
              </p:nvSpPr>
              <p:spPr bwMode="auto">
                <a:xfrm>
                  <a:off x="2522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39" name="Freeform 4885"/>
                <p:cNvSpPr>
                  <a:spLocks/>
                </p:cNvSpPr>
                <p:nvPr/>
              </p:nvSpPr>
              <p:spPr bwMode="auto">
                <a:xfrm>
                  <a:off x="2524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40" name="Freeform 4886"/>
                <p:cNvSpPr>
                  <a:spLocks/>
                </p:cNvSpPr>
                <p:nvPr/>
              </p:nvSpPr>
              <p:spPr bwMode="auto">
                <a:xfrm>
                  <a:off x="2528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41" name="Freeform 4887"/>
                <p:cNvSpPr>
                  <a:spLocks/>
                </p:cNvSpPr>
                <p:nvPr/>
              </p:nvSpPr>
              <p:spPr bwMode="auto">
                <a:xfrm>
                  <a:off x="2530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42" name="Freeform 4888"/>
                <p:cNvSpPr>
                  <a:spLocks/>
                </p:cNvSpPr>
                <p:nvPr/>
              </p:nvSpPr>
              <p:spPr bwMode="auto">
                <a:xfrm>
                  <a:off x="2532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43" name="Freeform 4889"/>
                <p:cNvSpPr>
                  <a:spLocks/>
                </p:cNvSpPr>
                <p:nvPr/>
              </p:nvSpPr>
              <p:spPr bwMode="auto">
                <a:xfrm>
                  <a:off x="2536" y="3558"/>
                  <a:ext cx="4" cy="3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2 h 4"/>
                    <a:gd name="T4" fmla="*/ 2 w 5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44" name="Freeform 4890"/>
                <p:cNvSpPr>
                  <a:spLocks/>
                </p:cNvSpPr>
                <p:nvPr/>
              </p:nvSpPr>
              <p:spPr bwMode="auto">
                <a:xfrm>
                  <a:off x="2538" y="356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45" name="Freeform 4891"/>
                <p:cNvSpPr>
                  <a:spLocks/>
                </p:cNvSpPr>
                <p:nvPr/>
              </p:nvSpPr>
              <p:spPr bwMode="auto">
                <a:xfrm>
                  <a:off x="2542" y="3551"/>
                  <a:ext cx="4" cy="10"/>
                </a:xfrm>
                <a:custGeom>
                  <a:avLst/>
                  <a:gdLst>
                    <a:gd name="T0" fmla="*/ 0 w 4"/>
                    <a:gd name="T1" fmla="*/ 7 h 11"/>
                    <a:gd name="T2" fmla="*/ 2 w 4"/>
                    <a:gd name="T3" fmla="*/ 0 h 11"/>
                    <a:gd name="T4" fmla="*/ 4 w 4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46" name="Freeform 4892"/>
                <p:cNvSpPr>
                  <a:spLocks/>
                </p:cNvSpPr>
                <p:nvPr/>
              </p:nvSpPr>
              <p:spPr bwMode="auto">
                <a:xfrm>
                  <a:off x="2544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47" name="Freeform 4893"/>
                <p:cNvSpPr>
                  <a:spLocks/>
                </p:cNvSpPr>
                <p:nvPr/>
              </p:nvSpPr>
              <p:spPr bwMode="auto">
                <a:xfrm>
                  <a:off x="2546" y="3555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48" name="Freeform 4894"/>
                <p:cNvSpPr>
                  <a:spLocks/>
                </p:cNvSpPr>
                <p:nvPr/>
              </p:nvSpPr>
              <p:spPr bwMode="auto">
                <a:xfrm>
                  <a:off x="2550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49" name="Freeform 4895"/>
                <p:cNvSpPr>
                  <a:spLocks/>
                </p:cNvSpPr>
                <p:nvPr/>
              </p:nvSpPr>
              <p:spPr bwMode="auto">
                <a:xfrm>
                  <a:off x="255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50" name="Freeform 4896"/>
                <p:cNvSpPr>
                  <a:spLocks/>
                </p:cNvSpPr>
                <p:nvPr/>
              </p:nvSpPr>
              <p:spPr bwMode="auto">
                <a:xfrm>
                  <a:off x="2554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51" name="Freeform 4897"/>
                <p:cNvSpPr>
                  <a:spLocks/>
                </p:cNvSpPr>
                <p:nvPr/>
              </p:nvSpPr>
              <p:spPr bwMode="auto">
                <a:xfrm>
                  <a:off x="2558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52" name="Freeform 4898"/>
                <p:cNvSpPr>
                  <a:spLocks/>
                </p:cNvSpPr>
                <p:nvPr/>
              </p:nvSpPr>
              <p:spPr bwMode="auto">
                <a:xfrm>
                  <a:off x="2560" y="3558"/>
                  <a:ext cx="4" cy="5"/>
                </a:xfrm>
                <a:custGeom>
                  <a:avLst/>
                  <a:gdLst>
                    <a:gd name="T0" fmla="*/ 0 w 5"/>
                    <a:gd name="T1" fmla="*/ 0 h 6"/>
                    <a:gd name="T2" fmla="*/ 2 w 5"/>
                    <a:gd name="T3" fmla="*/ 3 h 6"/>
                    <a:gd name="T4" fmla="*/ 2 w 5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6"/>
                    <a:gd name="T11" fmla="*/ 5 w 5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5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53" name="Freeform 4899"/>
                <p:cNvSpPr>
                  <a:spLocks/>
                </p:cNvSpPr>
                <p:nvPr/>
              </p:nvSpPr>
              <p:spPr bwMode="auto">
                <a:xfrm>
                  <a:off x="2562" y="3558"/>
                  <a:ext cx="6" cy="5"/>
                </a:xfrm>
                <a:custGeom>
                  <a:avLst/>
                  <a:gdLst>
                    <a:gd name="T0" fmla="*/ 0 w 7"/>
                    <a:gd name="T1" fmla="*/ 3 h 6"/>
                    <a:gd name="T2" fmla="*/ 3 w 7"/>
                    <a:gd name="T3" fmla="*/ 0 h 6"/>
                    <a:gd name="T4" fmla="*/ 3 w 7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6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54" name="Freeform 4900"/>
                <p:cNvSpPr>
                  <a:spLocks/>
                </p:cNvSpPr>
                <p:nvPr/>
              </p:nvSpPr>
              <p:spPr bwMode="auto">
                <a:xfrm>
                  <a:off x="256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55" name="Freeform 4901"/>
                <p:cNvSpPr>
                  <a:spLocks/>
                </p:cNvSpPr>
                <p:nvPr/>
              </p:nvSpPr>
              <p:spPr bwMode="auto">
                <a:xfrm>
                  <a:off x="2568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56" name="Freeform 4902"/>
                <p:cNvSpPr>
                  <a:spLocks/>
                </p:cNvSpPr>
                <p:nvPr/>
              </p:nvSpPr>
              <p:spPr bwMode="auto">
                <a:xfrm>
                  <a:off x="2570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57" name="Freeform 4903"/>
                <p:cNvSpPr>
                  <a:spLocks/>
                </p:cNvSpPr>
                <p:nvPr/>
              </p:nvSpPr>
              <p:spPr bwMode="auto">
                <a:xfrm>
                  <a:off x="2572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58" name="Freeform 4904"/>
                <p:cNvSpPr>
                  <a:spLocks/>
                </p:cNvSpPr>
                <p:nvPr/>
              </p:nvSpPr>
              <p:spPr bwMode="auto">
                <a:xfrm>
                  <a:off x="2574" y="3555"/>
                  <a:ext cx="6" cy="6"/>
                </a:xfrm>
                <a:custGeom>
                  <a:avLst/>
                  <a:gdLst>
                    <a:gd name="T0" fmla="*/ 0 w 6"/>
                    <a:gd name="T1" fmla="*/ 0 h 7"/>
                    <a:gd name="T2" fmla="*/ 4 w 6"/>
                    <a:gd name="T3" fmla="*/ 3 h 7"/>
                    <a:gd name="T4" fmla="*/ 6 w 6"/>
                    <a:gd name="T5" fmla="*/ 3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59" name="Freeform 4905"/>
                <p:cNvSpPr>
                  <a:spLocks/>
                </p:cNvSpPr>
                <p:nvPr/>
              </p:nvSpPr>
              <p:spPr bwMode="auto">
                <a:xfrm>
                  <a:off x="2578" y="3560"/>
                  <a:ext cx="6" cy="1"/>
                </a:xfrm>
                <a:custGeom>
                  <a:avLst/>
                  <a:gdLst>
                    <a:gd name="T0" fmla="*/ 0 w 6"/>
                    <a:gd name="T1" fmla="*/ 1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60" name="Freeform 4906"/>
                <p:cNvSpPr>
                  <a:spLocks/>
                </p:cNvSpPr>
                <p:nvPr/>
              </p:nvSpPr>
              <p:spPr bwMode="auto">
                <a:xfrm>
                  <a:off x="2582" y="3555"/>
                  <a:ext cx="5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5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61" name="Freeform 4907"/>
                <p:cNvSpPr>
                  <a:spLocks/>
                </p:cNvSpPr>
                <p:nvPr/>
              </p:nvSpPr>
              <p:spPr bwMode="auto">
                <a:xfrm>
                  <a:off x="2584" y="3553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62" name="Freeform 4908"/>
                <p:cNvSpPr>
                  <a:spLocks/>
                </p:cNvSpPr>
                <p:nvPr/>
              </p:nvSpPr>
              <p:spPr bwMode="auto">
                <a:xfrm>
                  <a:off x="2587" y="3553"/>
                  <a:ext cx="5" cy="2"/>
                </a:xfrm>
                <a:custGeom>
                  <a:avLst/>
                  <a:gdLst>
                    <a:gd name="T0" fmla="*/ 0 w 6"/>
                    <a:gd name="T1" fmla="*/ 0 h 2"/>
                    <a:gd name="T2" fmla="*/ 3 w 6"/>
                    <a:gd name="T3" fmla="*/ 2 h 2"/>
                    <a:gd name="T4" fmla="*/ 3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63" name="Freeform 4909"/>
                <p:cNvSpPr>
                  <a:spLocks/>
                </p:cNvSpPr>
                <p:nvPr/>
              </p:nvSpPr>
              <p:spPr bwMode="auto">
                <a:xfrm>
                  <a:off x="2590" y="3555"/>
                  <a:ext cx="4" cy="6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3 h 7"/>
                    <a:gd name="T4" fmla="*/ 4 w 4"/>
                    <a:gd name="T5" fmla="*/ 3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64" name="Freeform 4910"/>
                <p:cNvSpPr>
                  <a:spLocks/>
                </p:cNvSpPr>
                <p:nvPr/>
              </p:nvSpPr>
              <p:spPr bwMode="auto">
                <a:xfrm>
                  <a:off x="2592" y="355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65" name="Freeform 4911"/>
                <p:cNvSpPr>
                  <a:spLocks/>
                </p:cNvSpPr>
                <p:nvPr/>
              </p:nvSpPr>
              <p:spPr bwMode="auto">
                <a:xfrm>
                  <a:off x="2594" y="3547"/>
                  <a:ext cx="4" cy="11"/>
                </a:xfrm>
                <a:custGeom>
                  <a:avLst/>
                  <a:gdLst>
                    <a:gd name="T0" fmla="*/ 0 w 4"/>
                    <a:gd name="T1" fmla="*/ 11 h 11"/>
                    <a:gd name="T2" fmla="*/ 2 w 4"/>
                    <a:gd name="T3" fmla="*/ 0 h 11"/>
                    <a:gd name="T4" fmla="*/ 4 w 4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66" name="Freeform 4912"/>
                <p:cNvSpPr>
                  <a:spLocks/>
                </p:cNvSpPr>
                <p:nvPr/>
              </p:nvSpPr>
              <p:spPr bwMode="auto">
                <a:xfrm>
                  <a:off x="2596" y="3545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67" name="Freeform 4913"/>
                <p:cNvSpPr>
                  <a:spLocks/>
                </p:cNvSpPr>
                <p:nvPr/>
              </p:nvSpPr>
              <p:spPr bwMode="auto">
                <a:xfrm>
                  <a:off x="2600" y="354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68" name="Freeform 4914"/>
                <p:cNvSpPr>
                  <a:spLocks/>
                </p:cNvSpPr>
                <p:nvPr/>
              </p:nvSpPr>
              <p:spPr bwMode="auto">
                <a:xfrm>
                  <a:off x="2602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69" name="Freeform 4915"/>
                <p:cNvSpPr>
                  <a:spLocks/>
                </p:cNvSpPr>
                <p:nvPr/>
              </p:nvSpPr>
              <p:spPr bwMode="auto">
                <a:xfrm>
                  <a:off x="2604" y="3545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70" name="Freeform 4916"/>
                <p:cNvSpPr>
                  <a:spLocks/>
                </p:cNvSpPr>
                <p:nvPr/>
              </p:nvSpPr>
              <p:spPr bwMode="auto">
                <a:xfrm>
                  <a:off x="2608" y="3547"/>
                  <a:ext cx="4" cy="8"/>
                </a:xfrm>
                <a:custGeom>
                  <a:avLst/>
                  <a:gdLst>
                    <a:gd name="T0" fmla="*/ 0 w 5"/>
                    <a:gd name="T1" fmla="*/ 0 h 8"/>
                    <a:gd name="T2" fmla="*/ 2 w 5"/>
                    <a:gd name="T3" fmla="*/ 8 h 8"/>
                    <a:gd name="T4" fmla="*/ 2 w 5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0"/>
                      </a:moveTo>
                      <a:lnTo>
                        <a:pt x="3" y="8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71" name="Freeform 4917"/>
                <p:cNvSpPr>
                  <a:spLocks/>
                </p:cNvSpPr>
                <p:nvPr/>
              </p:nvSpPr>
              <p:spPr bwMode="auto">
                <a:xfrm>
                  <a:off x="2610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72" name="Freeform 4918"/>
                <p:cNvSpPr>
                  <a:spLocks/>
                </p:cNvSpPr>
                <p:nvPr/>
              </p:nvSpPr>
              <p:spPr bwMode="auto">
                <a:xfrm>
                  <a:off x="2612" y="3551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4 w 6"/>
                    <a:gd name="T3" fmla="*/ 0 h 7"/>
                    <a:gd name="T4" fmla="*/ 6 w 6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7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73" name="Freeform 4919"/>
                <p:cNvSpPr>
                  <a:spLocks/>
                </p:cNvSpPr>
                <p:nvPr/>
              </p:nvSpPr>
              <p:spPr bwMode="auto">
                <a:xfrm>
                  <a:off x="2616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74" name="Freeform 4920"/>
                <p:cNvSpPr>
                  <a:spLocks/>
                </p:cNvSpPr>
                <p:nvPr/>
              </p:nvSpPr>
              <p:spPr bwMode="auto">
                <a:xfrm>
                  <a:off x="2618" y="3558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75" name="Freeform 4921"/>
                <p:cNvSpPr>
                  <a:spLocks/>
                </p:cNvSpPr>
                <p:nvPr/>
              </p:nvSpPr>
              <p:spPr bwMode="auto">
                <a:xfrm>
                  <a:off x="2622" y="3553"/>
                  <a:ext cx="4" cy="7"/>
                </a:xfrm>
                <a:custGeom>
                  <a:avLst/>
                  <a:gdLst>
                    <a:gd name="T0" fmla="*/ 0 w 4"/>
                    <a:gd name="T1" fmla="*/ 7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76" name="Freeform 4922"/>
                <p:cNvSpPr>
                  <a:spLocks/>
                </p:cNvSpPr>
                <p:nvPr/>
              </p:nvSpPr>
              <p:spPr bwMode="auto">
                <a:xfrm>
                  <a:off x="2624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77" name="Freeform 4923"/>
                <p:cNvSpPr>
                  <a:spLocks/>
                </p:cNvSpPr>
                <p:nvPr/>
              </p:nvSpPr>
              <p:spPr bwMode="auto">
                <a:xfrm>
                  <a:off x="2626" y="355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78" name="Freeform 4924"/>
                <p:cNvSpPr>
                  <a:spLocks/>
                </p:cNvSpPr>
                <p:nvPr/>
              </p:nvSpPr>
              <p:spPr bwMode="auto">
                <a:xfrm>
                  <a:off x="2630" y="3545"/>
                  <a:ext cx="4" cy="8"/>
                </a:xfrm>
                <a:custGeom>
                  <a:avLst/>
                  <a:gdLst>
                    <a:gd name="T0" fmla="*/ 0 w 5"/>
                    <a:gd name="T1" fmla="*/ 8 h 8"/>
                    <a:gd name="T2" fmla="*/ 2 w 5"/>
                    <a:gd name="T3" fmla="*/ 0 h 8"/>
                    <a:gd name="T4" fmla="*/ 2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79" name="Freeform 4925"/>
                <p:cNvSpPr>
                  <a:spLocks/>
                </p:cNvSpPr>
                <p:nvPr/>
              </p:nvSpPr>
              <p:spPr bwMode="auto">
                <a:xfrm>
                  <a:off x="2632" y="3545"/>
                  <a:ext cx="4" cy="4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4 h 4"/>
                    <a:gd name="T4" fmla="*/ 2 w 5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3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80" name="Freeform 4926"/>
                <p:cNvSpPr>
                  <a:spLocks/>
                </p:cNvSpPr>
                <p:nvPr/>
              </p:nvSpPr>
              <p:spPr bwMode="auto">
                <a:xfrm>
                  <a:off x="2634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81" name="Freeform 4927"/>
                <p:cNvSpPr>
                  <a:spLocks/>
                </p:cNvSpPr>
                <p:nvPr/>
              </p:nvSpPr>
              <p:spPr bwMode="auto">
                <a:xfrm>
                  <a:off x="2636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82" name="Freeform 4928"/>
                <p:cNvSpPr>
                  <a:spLocks/>
                </p:cNvSpPr>
                <p:nvPr/>
              </p:nvSpPr>
              <p:spPr bwMode="auto">
                <a:xfrm>
                  <a:off x="2640" y="355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83" name="Freeform 4929"/>
                <p:cNvSpPr>
                  <a:spLocks/>
                </p:cNvSpPr>
                <p:nvPr/>
              </p:nvSpPr>
              <p:spPr bwMode="auto">
                <a:xfrm>
                  <a:off x="2642" y="3545"/>
                  <a:ext cx="4" cy="8"/>
                </a:xfrm>
                <a:custGeom>
                  <a:avLst/>
                  <a:gdLst>
                    <a:gd name="T0" fmla="*/ 0 w 4"/>
                    <a:gd name="T1" fmla="*/ 8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84" name="Freeform 4930"/>
                <p:cNvSpPr>
                  <a:spLocks/>
                </p:cNvSpPr>
                <p:nvPr/>
              </p:nvSpPr>
              <p:spPr bwMode="auto">
                <a:xfrm>
                  <a:off x="2644" y="3545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85" name="Freeform 4931"/>
                <p:cNvSpPr>
                  <a:spLocks/>
                </p:cNvSpPr>
                <p:nvPr/>
              </p:nvSpPr>
              <p:spPr bwMode="auto">
                <a:xfrm>
                  <a:off x="2646" y="3549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6 h 6"/>
                    <a:gd name="T4" fmla="*/ 6 w 6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86" name="Freeform 4932"/>
                <p:cNvSpPr>
                  <a:spLocks/>
                </p:cNvSpPr>
                <p:nvPr/>
              </p:nvSpPr>
              <p:spPr bwMode="auto">
                <a:xfrm>
                  <a:off x="2650" y="3549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87" name="Freeform 4933"/>
                <p:cNvSpPr>
                  <a:spLocks/>
                </p:cNvSpPr>
                <p:nvPr/>
              </p:nvSpPr>
              <p:spPr bwMode="auto">
                <a:xfrm>
                  <a:off x="2652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88" name="Freeform 4934"/>
                <p:cNvSpPr>
                  <a:spLocks/>
                </p:cNvSpPr>
                <p:nvPr/>
              </p:nvSpPr>
              <p:spPr bwMode="auto">
                <a:xfrm>
                  <a:off x="2654" y="3551"/>
                  <a:ext cx="6" cy="4"/>
                </a:xfrm>
                <a:custGeom>
                  <a:avLst/>
                  <a:gdLst>
                    <a:gd name="T0" fmla="*/ 0 w 7"/>
                    <a:gd name="T1" fmla="*/ 0 h 4"/>
                    <a:gd name="T2" fmla="*/ 3 w 7"/>
                    <a:gd name="T3" fmla="*/ 4 h 4"/>
                    <a:gd name="T4" fmla="*/ 3 w 7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0"/>
                      </a:moveTo>
                      <a:lnTo>
                        <a:pt x="5" y="4"/>
                      </a:lnTo>
                      <a:lnTo>
                        <a:pt x="7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89" name="Freeform 4935"/>
                <p:cNvSpPr>
                  <a:spLocks/>
                </p:cNvSpPr>
                <p:nvPr/>
              </p:nvSpPr>
              <p:spPr bwMode="auto">
                <a:xfrm>
                  <a:off x="2658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90" name="Freeform 4936"/>
                <p:cNvSpPr>
                  <a:spLocks/>
                </p:cNvSpPr>
                <p:nvPr/>
              </p:nvSpPr>
              <p:spPr bwMode="auto">
                <a:xfrm>
                  <a:off x="2660" y="3553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91" name="Freeform 4937"/>
                <p:cNvSpPr>
                  <a:spLocks/>
                </p:cNvSpPr>
                <p:nvPr/>
              </p:nvSpPr>
              <p:spPr bwMode="auto">
                <a:xfrm>
                  <a:off x="2664" y="3549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92" name="Freeform 4938"/>
                <p:cNvSpPr>
                  <a:spLocks/>
                </p:cNvSpPr>
                <p:nvPr/>
              </p:nvSpPr>
              <p:spPr bwMode="auto">
                <a:xfrm>
                  <a:off x="2666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93" name="Freeform 4939"/>
                <p:cNvSpPr>
                  <a:spLocks/>
                </p:cNvSpPr>
                <p:nvPr/>
              </p:nvSpPr>
              <p:spPr bwMode="auto">
                <a:xfrm>
                  <a:off x="2668" y="3547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94" name="Freeform 4940"/>
                <p:cNvSpPr>
                  <a:spLocks/>
                </p:cNvSpPr>
                <p:nvPr/>
              </p:nvSpPr>
              <p:spPr bwMode="auto">
                <a:xfrm>
                  <a:off x="2672" y="3547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95" name="Freeform 4941"/>
                <p:cNvSpPr>
                  <a:spLocks/>
                </p:cNvSpPr>
                <p:nvPr/>
              </p:nvSpPr>
              <p:spPr bwMode="auto">
                <a:xfrm>
                  <a:off x="2674" y="3547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96" name="Freeform 4942"/>
                <p:cNvSpPr>
                  <a:spLocks/>
                </p:cNvSpPr>
                <p:nvPr/>
              </p:nvSpPr>
              <p:spPr bwMode="auto">
                <a:xfrm>
                  <a:off x="2676" y="3547"/>
                  <a:ext cx="6" cy="4"/>
                </a:xfrm>
                <a:custGeom>
                  <a:avLst/>
                  <a:gdLst>
                    <a:gd name="T0" fmla="*/ 0 w 7"/>
                    <a:gd name="T1" fmla="*/ 4 h 4"/>
                    <a:gd name="T2" fmla="*/ 3 w 7"/>
                    <a:gd name="T3" fmla="*/ 0 h 4"/>
                    <a:gd name="T4" fmla="*/ 3 w 7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4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97" name="Freeform 4943"/>
                <p:cNvSpPr>
                  <a:spLocks/>
                </p:cNvSpPr>
                <p:nvPr/>
              </p:nvSpPr>
              <p:spPr bwMode="auto">
                <a:xfrm>
                  <a:off x="2681" y="3547"/>
                  <a:ext cx="3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2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98" name="Freeform 4944"/>
                <p:cNvSpPr>
                  <a:spLocks/>
                </p:cNvSpPr>
                <p:nvPr/>
              </p:nvSpPr>
              <p:spPr bwMode="auto">
                <a:xfrm>
                  <a:off x="2682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99" name="Freeform 4945"/>
                <p:cNvSpPr>
                  <a:spLocks/>
                </p:cNvSpPr>
                <p:nvPr/>
              </p:nvSpPr>
              <p:spPr bwMode="auto">
                <a:xfrm>
                  <a:off x="2684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00" name="Freeform 4946"/>
                <p:cNvSpPr>
                  <a:spLocks/>
                </p:cNvSpPr>
                <p:nvPr/>
              </p:nvSpPr>
              <p:spPr bwMode="auto">
                <a:xfrm>
                  <a:off x="2686" y="3545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01" name="Freeform 4947"/>
                <p:cNvSpPr>
                  <a:spLocks/>
                </p:cNvSpPr>
                <p:nvPr/>
              </p:nvSpPr>
              <p:spPr bwMode="auto">
                <a:xfrm>
                  <a:off x="2690" y="3545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02" name="Freeform 4948"/>
                <p:cNvSpPr>
                  <a:spLocks/>
                </p:cNvSpPr>
                <p:nvPr/>
              </p:nvSpPr>
              <p:spPr bwMode="auto">
                <a:xfrm>
                  <a:off x="2692" y="3545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03" name="Freeform 4949"/>
                <p:cNvSpPr>
                  <a:spLocks/>
                </p:cNvSpPr>
                <p:nvPr/>
              </p:nvSpPr>
              <p:spPr bwMode="auto">
                <a:xfrm>
                  <a:off x="2696" y="354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04" name="Freeform 4950"/>
                <p:cNvSpPr>
                  <a:spLocks/>
                </p:cNvSpPr>
                <p:nvPr/>
              </p:nvSpPr>
              <p:spPr bwMode="auto">
                <a:xfrm>
                  <a:off x="2698" y="354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05" name="Freeform 4951"/>
                <p:cNvSpPr>
                  <a:spLocks/>
                </p:cNvSpPr>
                <p:nvPr/>
              </p:nvSpPr>
              <p:spPr bwMode="auto">
                <a:xfrm>
                  <a:off x="2700" y="3545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06" name="Freeform 4952"/>
                <p:cNvSpPr>
                  <a:spLocks/>
                </p:cNvSpPr>
                <p:nvPr/>
              </p:nvSpPr>
              <p:spPr bwMode="auto">
                <a:xfrm>
                  <a:off x="2704" y="3539"/>
                  <a:ext cx="4" cy="8"/>
                </a:xfrm>
                <a:custGeom>
                  <a:avLst/>
                  <a:gdLst>
                    <a:gd name="T0" fmla="*/ 0 w 4"/>
                    <a:gd name="T1" fmla="*/ 8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07" name="Freeform 4953"/>
                <p:cNvSpPr>
                  <a:spLocks/>
                </p:cNvSpPr>
                <p:nvPr/>
              </p:nvSpPr>
              <p:spPr bwMode="auto">
                <a:xfrm>
                  <a:off x="2706" y="3534"/>
                  <a:ext cx="4" cy="5"/>
                </a:xfrm>
                <a:custGeom>
                  <a:avLst/>
                  <a:gdLst>
                    <a:gd name="T0" fmla="*/ 0 w 4"/>
                    <a:gd name="T1" fmla="*/ 3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08" name="Freeform 4954"/>
                <p:cNvSpPr>
                  <a:spLocks/>
                </p:cNvSpPr>
                <p:nvPr/>
              </p:nvSpPr>
              <p:spPr bwMode="auto">
                <a:xfrm>
                  <a:off x="2708" y="3534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09" name="Freeform 4955"/>
                <p:cNvSpPr>
                  <a:spLocks/>
                </p:cNvSpPr>
                <p:nvPr/>
              </p:nvSpPr>
              <p:spPr bwMode="auto">
                <a:xfrm>
                  <a:off x="2710" y="3536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10" name="Freeform 4956"/>
                <p:cNvSpPr>
                  <a:spLocks/>
                </p:cNvSpPr>
                <p:nvPr/>
              </p:nvSpPr>
              <p:spPr bwMode="auto">
                <a:xfrm>
                  <a:off x="2714" y="3536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11" name="Freeform 4957"/>
                <p:cNvSpPr>
                  <a:spLocks/>
                </p:cNvSpPr>
                <p:nvPr/>
              </p:nvSpPr>
              <p:spPr bwMode="auto">
                <a:xfrm>
                  <a:off x="2716" y="3531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12" name="Freeform 4958"/>
                <p:cNvSpPr>
                  <a:spLocks/>
                </p:cNvSpPr>
                <p:nvPr/>
              </p:nvSpPr>
              <p:spPr bwMode="auto">
                <a:xfrm>
                  <a:off x="2718" y="352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13" name="Freeform 4959"/>
                <p:cNvSpPr>
                  <a:spLocks/>
                </p:cNvSpPr>
                <p:nvPr/>
              </p:nvSpPr>
              <p:spPr bwMode="auto">
                <a:xfrm>
                  <a:off x="2722" y="352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14" name="Freeform 4960"/>
                <p:cNvSpPr>
                  <a:spLocks/>
                </p:cNvSpPr>
                <p:nvPr/>
              </p:nvSpPr>
              <p:spPr bwMode="auto">
                <a:xfrm>
                  <a:off x="2724" y="3529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15" name="Freeform 4961"/>
                <p:cNvSpPr>
                  <a:spLocks/>
                </p:cNvSpPr>
                <p:nvPr/>
              </p:nvSpPr>
              <p:spPr bwMode="auto">
                <a:xfrm>
                  <a:off x="2726" y="3529"/>
                  <a:ext cx="6" cy="5"/>
                </a:xfrm>
                <a:custGeom>
                  <a:avLst/>
                  <a:gdLst>
                    <a:gd name="T0" fmla="*/ 0 w 7"/>
                    <a:gd name="T1" fmla="*/ 0 h 5"/>
                    <a:gd name="T2" fmla="*/ 3 w 7"/>
                    <a:gd name="T3" fmla="*/ 5 h 5"/>
                    <a:gd name="T4" fmla="*/ 3 w 7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5"/>
                    <a:gd name="T11" fmla="*/ 7 w 7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5">
                      <a:moveTo>
                        <a:pt x="0" y="0"/>
                      </a:moveTo>
                      <a:lnTo>
                        <a:pt x="5" y="5"/>
                      </a:lnTo>
                      <a:lnTo>
                        <a:pt x="7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16" name="Freeform 4962"/>
                <p:cNvSpPr>
                  <a:spLocks/>
                </p:cNvSpPr>
                <p:nvPr/>
              </p:nvSpPr>
              <p:spPr bwMode="auto">
                <a:xfrm>
                  <a:off x="2730" y="3531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17" name="Freeform 4963"/>
                <p:cNvSpPr>
                  <a:spLocks/>
                </p:cNvSpPr>
                <p:nvPr/>
              </p:nvSpPr>
              <p:spPr bwMode="auto">
                <a:xfrm>
                  <a:off x="2732" y="353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18" name="Freeform 4964"/>
                <p:cNvSpPr>
                  <a:spLocks/>
                </p:cNvSpPr>
                <p:nvPr/>
              </p:nvSpPr>
              <p:spPr bwMode="auto">
                <a:xfrm>
                  <a:off x="2734" y="353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19" name="Freeform 4965"/>
                <p:cNvSpPr>
                  <a:spLocks/>
                </p:cNvSpPr>
                <p:nvPr/>
              </p:nvSpPr>
              <p:spPr bwMode="auto">
                <a:xfrm>
                  <a:off x="2738" y="3531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20" name="Freeform 4966"/>
                <p:cNvSpPr>
                  <a:spLocks/>
                </p:cNvSpPr>
                <p:nvPr/>
              </p:nvSpPr>
              <p:spPr bwMode="auto">
                <a:xfrm>
                  <a:off x="2740" y="3531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21" name="Freeform 4967"/>
                <p:cNvSpPr>
                  <a:spLocks/>
                </p:cNvSpPr>
                <p:nvPr/>
              </p:nvSpPr>
              <p:spPr bwMode="auto">
                <a:xfrm>
                  <a:off x="2742" y="3523"/>
                  <a:ext cx="6" cy="8"/>
                </a:xfrm>
                <a:custGeom>
                  <a:avLst/>
                  <a:gdLst>
                    <a:gd name="T0" fmla="*/ 0 w 6"/>
                    <a:gd name="T1" fmla="*/ 8 h 8"/>
                    <a:gd name="T2" fmla="*/ 4 w 6"/>
                    <a:gd name="T3" fmla="*/ 0 h 8"/>
                    <a:gd name="T4" fmla="*/ 6 w 6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8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22" name="Freeform 4968"/>
                <p:cNvSpPr>
                  <a:spLocks/>
                </p:cNvSpPr>
                <p:nvPr/>
              </p:nvSpPr>
              <p:spPr bwMode="auto">
                <a:xfrm>
                  <a:off x="2746" y="352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23" name="Freeform 4969"/>
                <p:cNvSpPr>
                  <a:spLocks/>
                </p:cNvSpPr>
                <p:nvPr/>
              </p:nvSpPr>
              <p:spPr bwMode="auto">
                <a:xfrm>
                  <a:off x="2748" y="3525"/>
                  <a:ext cx="6" cy="2"/>
                </a:xfrm>
                <a:custGeom>
                  <a:avLst/>
                  <a:gdLst>
                    <a:gd name="T0" fmla="*/ 0 w 7"/>
                    <a:gd name="T1" fmla="*/ 2 h 2"/>
                    <a:gd name="T2" fmla="*/ 3 w 7"/>
                    <a:gd name="T3" fmla="*/ 0 h 2"/>
                    <a:gd name="T4" fmla="*/ 3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24" name="Freeform 4970"/>
                <p:cNvSpPr>
                  <a:spLocks/>
                </p:cNvSpPr>
                <p:nvPr/>
              </p:nvSpPr>
              <p:spPr bwMode="auto">
                <a:xfrm>
                  <a:off x="2752" y="352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25" name="Freeform 4971"/>
                <p:cNvSpPr>
                  <a:spLocks/>
                </p:cNvSpPr>
                <p:nvPr/>
              </p:nvSpPr>
              <p:spPr bwMode="auto">
                <a:xfrm>
                  <a:off x="2754" y="352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26" name="Freeform 4972"/>
                <p:cNvSpPr>
                  <a:spLocks/>
                </p:cNvSpPr>
                <p:nvPr/>
              </p:nvSpPr>
              <p:spPr bwMode="auto">
                <a:xfrm>
                  <a:off x="2756" y="352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27" name="Freeform 4973"/>
                <p:cNvSpPr>
                  <a:spLocks/>
                </p:cNvSpPr>
                <p:nvPr/>
              </p:nvSpPr>
              <p:spPr bwMode="auto">
                <a:xfrm>
                  <a:off x="2758" y="3512"/>
                  <a:ext cx="4" cy="11"/>
                </a:xfrm>
                <a:custGeom>
                  <a:avLst/>
                  <a:gdLst>
                    <a:gd name="T0" fmla="*/ 0 w 4"/>
                    <a:gd name="T1" fmla="*/ 8 h 12"/>
                    <a:gd name="T2" fmla="*/ 2 w 4"/>
                    <a:gd name="T3" fmla="*/ 0 h 12"/>
                    <a:gd name="T4" fmla="*/ 4 w 4"/>
                    <a:gd name="T5" fmla="*/ 0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1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28" name="Freeform 4974"/>
                <p:cNvSpPr>
                  <a:spLocks/>
                </p:cNvSpPr>
                <p:nvPr/>
              </p:nvSpPr>
              <p:spPr bwMode="auto">
                <a:xfrm>
                  <a:off x="2760" y="3512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29" name="Freeform 4975"/>
                <p:cNvSpPr>
                  <a:spLocks/>
                </p:cNvSpPr>
                <p:nvPr/>
              </p:nvSpPr>
              <p:spPr bwMode="auto">
                <a:xfrm>
                  <a:off x="2764" y="3512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30" name="Freeform 4976"/>
                <p:cNvSpPr>
                  <a:spLocks/>
                </p:cNvSpPr>
                <p:nvPr/>
              </p:nvSpPr>
              <p:spPr bwMode="auto">
                <a:xfrm>
                  <a:off x="2766" y="3512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31" name="Freeform 4977"/>
                <p:cNvSpPr>
                  <a:spLocks/>
                </p:cNvSpPr>
                <p:nvPr/>
              </p:nvSpPr>
              <p:spPr bwMode="auto">
                <a:xfrm>
                  <a:off x="2768" y="3501"/>
                  <a:ext cx="6" cy="11"/>
                </a:xfrm>
                <a:custGeom>
                  <a:avLst/>
                  <a:gdLst>
                    <a:gd name="T0" fmla="*/ 0 w 7"/>
                    <a:gd name="T1" fmla="*/ 11 h 11"/>
                    <a:gd name="T2" fmla="*/ 3 w 7"/>
                    <a:gd name="T3" fmla="*/ 0 h 11"/>
                    <a:gd name="T4" fmla="*/ 3 w 7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1"/>
                    <a:gd name="T11" fmla="*/ 7 w 7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1">
                      <a:moveTo>
                        <a:pt x="0" y="11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32" name="Freeform 4978"/>
                <p:cNvSpPr>
                  <a:spLocks/>
                </p:cNvSpPr>
                <p:nvPr/>
              </p:nvSpPr>
              <p:spPr bwMode="auto">
                <a:xfrm>
                  <a:off x="2772" y="3486"/>
                  <a:ext cx="6" cy="15"/>
                </a:xfrm>
                <a:custGeom>
                  <a:avLst/>
                  <a:gdLst>
                    <a:gd name="T0" fmla="*/ 0 w 7"/>
                    <a:gd name="T1" fmla="*/ 12 h 16"/>
                    <a:gd name="T2" fmla="*/ 3 w 7"/>
                    <a:gd name="T3" fmla="*/ 0 h 16"/>
                    <a:gd name="T4" fmla="*/ 3 w 7"/>
                    <a:gd name="T5" fmla="*/ 0 h 1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6"/>
                    <a:gd name="T11" fmla="*/ 7 w 7"/>
                    <a:gd name="T12" fmla="*/ 16 h 1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6">
                      <a:moveTo>
                        <a:pt x="0" y="16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</p:grpSp>
          <p:grpSp>
            <p:nvGrpSpPr>
              <p:cNvPr id="25" name="Group 4979"/>
              <p:cNvGrpSpPr>
                <a:grpSpLocks/>
              </p:cNvGrpSpPr>
              <p:nvPr/>
            </p:nvGrpSpPr>
            <p:grpSpPr bwMode="auto">
              <a:xfrm>
                <a:off x="4204" y="1250"/>
                <a:ext cx="510" cy="2523"/>
                <a:chOff x="2776" y="1020"/>
                <a:chExt cx="532" cy="2532"/>
              </a:xfrm>
            </p:grpSpPr>
            <p:sp>
              <p:nvSpPr>
                <p:cNvPr id="433" name="Freeform 4980"/>
                <p:cNvSpPr>
                  <a:spLocks/>
                </p:cNvSpPr>
                <p:nvPr/>
              </p:nvSpPr>
              <p:spPr bwMode="auto">
                <a:xfrm>
                  <a:off x="2776" y="3479"/>
                  <a:ext cx="4" cy="7"/>
                </a:xfrm>
                <a:custGeom>
                  <a:avLst/>
                  <a:gdLst>
                    <a:gd name="T0" fmla="*/ 0 w 4"/>
                    <a:gd name="T1" fmla="*/ 7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34" name="Freeform 4981"/>
                <p:cNvSpPr>
                  <a:spLocks/>
                </p:cNvSpPr>
                <p:nvPr/>
              </p:nvSpPr>
              <p:spPr bwMode="auto">
                <a:xfrm>
                  <a:off x="2778" y="3466"/>
                  <a:ext cx="4" cy="13"/>
                </a:xfrm>
                <a:custGeom>
                  <a:avLst/>
                  <a:gdLst>
                    <a:gd name="T0" fmla="*/ 0 w 4"/>
                    <a:gd name="T1" fmla="*/ 10 h 14"/>
                    <a:gd name="T2" fmla="*/ 2 w 4"/>
                    <a:gd name="T3" fmla="*/ 0 h 14"/>
                    <a:gd name="T4" fmla="*/ 4 w 4"/>
                    <a:gd name="T5" fmla="*/ 0 h 1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4"/>
                    <a:gd name="T11" fmla="*/ 4 w 4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4">
                      <a:moveTo>
                        <a:pt x="0" y="1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35" name="Freeform 4982"/>
                <p:cNvSpPr>
                  <a:spLocks/>
                </p:cNvSpPr>
                <p:nvPr/>
              </p:nvSpPr>
              <p:spPr bwMode="auto">
                <a:xfrm>
                  <a:off x="2780" y="3451"/>
                  <a:ext cx="4" cy="15"/>
                </a:xfrm>
                <a:custGeom>
                  <a:avLst/>
                  <a:gdLst>
                    <a:gd name="T0" fmla="*/ 0 w 4"/>
                    <a:gd name="T1" fmla="*/ 15 h 15"/>
                    <a:gd name="T2" fmla="*/ 2 w 4"/>
                    <a:gd name="T3" fmla="*/ 0 h 15"/>
                    <a:gd name="T4" fmla="*/ 4 w 4"/>
                    <a:gd name="T5" fmla="*/ 0 h 1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5"/>
                    <a:gd name="T11" fmla="*/ 4 w 4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5">
                      <a:moveTo>
                        <a:pt x="0" y="1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36" name="Freeform 4983"/>
                <p:cNvSpPr>
                  <a:spLocks/>
                </p:cNvSpPr>
                <p:nvPr/>
              </p:nvSpPr>
              <p:spPr bwMode="auto">
                <a:xfrm>
                  <a:off x="2782" y="3437"/>
                  <a:ext cx="6" cy="14"/>
                </a:xfrm>
                <a:custGeom>
                  <a:avLst/>
                  <a:gdLst>
                    <a:gd name="T0" fmla="*/ 0 w 6"/>
                    <a:gd name="T1" fmla="*/ 11 h 15"/>
                    <a:gd name="T2" fmla="*/ 4 w 6"/>
                    <a:gd name="T3" fmla="*/ 0 h 15"/>
                    <a:gd name="T4" fmla="*/ 6 w 6"/>
                    <a:gd name="T5" fmla="*/ 0 h 1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5"/>
                    <a:gd name="T11" fmla="*/ 6 w 6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5">
                      <a:moveTo>
                        <a:pt x="0" y="1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37" name="Freeform 4984"/>
                <p:cNvSpPr>
                  <a:spLocks/>
                </p:cNvSpPr>
                <p:nvPr/>
              </p:nvSpPr>
              <p:spPr bwMode="auto">
                <a:xfrm>
                  <a:off x="2786" y="3413"/>
                  <a:ext cx="4" cy="24"/>
                </a:xfrm>
                <a:custGeom>
                  <a:avLst/>
                  <a:gdLst>
                    <a:gd name="T0" fmla="*/ 0 w 4"/>
                    <a:gd name="T1" fmla="*/ 21 h 25"/>
                    <a:gd name="T2" fmla="*/ 2 w 4"/>
                    <a:gd name="T3" fmla="*/ 0 h 25"/>
                    <a:gd name="T4" fmla="*/ 4 w 4"/>
                    <a:gd name="T5" fmla="*/ 0 h 2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5"/>
                    <a:gd name="T11" fmla="*/ 4 w 4"/>
                    <a:gd name="T12" fmla="*/ 25 h 2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5">
                      <a:moveTo>
                        <a:pt x="0" y="2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38" name="Freeform 4985"/>
                <p:cNvSpPr>
                  <a:spLocks/>
                </p:cNvSpPr>
                <p:nvPr/>
              </p:nvSpPr>
              <p:spPr bwMode="auto">
                <a:xfrm>
                  <a:off x="2788" y="3379"/>
                  <a:ext cx="4" cy="34"/>
                </a:xfrm>
                <a:custGeom>
                  <a:avLst/>
                  <a:gdLst>
                    <a:gd name="T0" fmla="*/ 0 w 4"/>
                    <a:gd name="T1" fmla="*/ 31 h 35"/>
                    <a:gd name="T2" fmla="*/ 2 w 4"/>
                    <a:gd name="T3" fmla="*/ 0 h 35"/>
                    <a:gd name="T4" fmla="*/ 4 w 4"/>
                    <a:gd name="T5" fmla="*/ 0 h 3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5"/>
                    <a:gd name="T11" fmla="*/ 4 w 4"/>
                    <a:gd name="T12" fmla="*/ 35 h 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5">
                      <a:moveTo>
                        <a:pt x="0" y="3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39" name="Freeform 4986"/>
                <p:cNvSpPr>
                  <a:spLocks/>
                </p:cNvSpPr>
                <p:nvPr/>
              </p:nvSpPr>
              <p:spPr bwMode="auto">
                <a:xfrm>
                  <a:off x="2790" y="3339"/>
                  <a:ext cx="6" cy="40"/>
                </a:xfrm>
                <a:custGeom>
                  <a:avLst/>
                  <a:gdLst>
                    <a:gd name="T0" fmla="*/ 0 w 6"/>
                    <a:gd name="T1" fmla="*/ 34 h 42"/>
                    <a:gd name="T2" fmla="*/ 4 w 6"/>
                    <a:gd name="T3" fmla="*/ 0 h 42"/>
                    <a:gd name="T4" fmla="*/ 6 w 6"/>
                    <a:gd name="T5" fmla="*/ 0 h 4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2"/>
                    <a:gd name="T11" fmla="*/ 6 w 6"/>
                    <a:gd name="T12" fmla="*/ 42 h 4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2">
                      <a:moveTo>
                        <a:pt x="0" y="4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40" name="Freeform 4987"/>
                <p:cNvSpPr>
                  <a:spLocks/>
                </p:cNvSpPr>
                <p:nvPr/>
              </p:nvSpPr>
              <p:spPr bwMode="auto">
                <a:xfrm>
                  <a:off x="2794" y="3257"/>
                  <a:ext cx="4" cy="82"/>
                </a:xfrm>
                <a:custGeom>
                  <a:avLst/>
                  <a:gdLst>
                    <a:gd name="T0" fmla="*/ 0 w 5"/>
                    <a:gd name="T1" fmla="*/ 73 h 85"/>
                    <a:gd name="T2" fmla="*/ 2 w 5"/>
                    <a:gd name="T3" fmla="*/ 0 h 85"/>
                    <a:gd name="T4" fmla="*/ 2 w 5"/>
                    <a:gd name="T5" fmla="*/ 0 h 8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5"/>
                    <a:gd name="T11" fmla="*/ 5 w 5"/>
                    <a:gd name="T12" fmla="*/ 85 h 8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5">
                      <a:moveTo>
                        <a:pt x="0" y="8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41" name="Freeform 4988"/>
                <p:cNvSpPr>
                  <a:spLocks/>
                </p:cNvSpPr>
                <p:nvPr/>
              </p:nvSpPr>
              <p:spPr bwMode="auto">
                <a:xfrm>
                  <a:off x="2796" y="3119"/>
                  <a:ext cx="4" cy="138"/>
                </a:xfrm>
                <a:custGeom>
                  <a:avLst/>
                  <a:gdLst>
                    <a:gd name="T0" fmla="*/ 0 w 5"/>
                    <a:gd name="T1" fmla="*/ 122 h 144"/>
                    <a:gd name="T2" fmla="*/ 2 w 5"/>
                    <a:gd name="T3" fmla="*/ 0 h 144"/>
                    <a:gd name="T4" fmla="*/ 2 w 5"/>
                    <a:gd name="T5" fmla="*/ 0 h 14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44"/>
                    <a:gd name="T11" fmla="*/ 5 w 5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44">
                      <a:moveTo>
                        <a:pt x="0" y="144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42" name="Freeform 4989"/>
                <p:cNvSpPr>
                  <a:spLocks/>
                </p:cNvSpPr>
                <p:nvPr/>
              </p:nvSpPr>
              <p:spPr bwMode="auto">
                <a:xfrm>
                  <a:off x="2798" y="2832"/>
                  <a:ext cx="6" cy="287"/>
                </a:xfrm>
                <a:custGeom>
                  <a:avLst/>
                  <a:gdLst>
                    <a:gd name="T0" fmla="*/ 0 w 6"/>
                    <a:gd name="T1" fmla="*/ 252 h 300"/>
                    <a:gd name="T2" fmla="*/ 4 w 6"/>
                    <a:gd name="T3" fmla="*/ 0 h 300"/>
                    <a:gd name="T4" fmla="*/ 6 w 6"/>
                    <a:gd name="T5" fmla="*/ 0 h 300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00"/>
                    <a:gd name="T11" fmla="*/ 6 w 6"/>
                    <a:gd name="T12" fmla="*/ 300 h 3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00">
                      <a:moveTo>
                        <a:pt x="0" y="30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43" name="Freeform 4990"/>
                <p:cNvSpPr>
                  <a:spLocks/>
                </p:cNvSpPr>
                <p:nvPr/>
              </p:nvSpPr>
              <p:spPr bwMode="auto">
                <a:xfrm>
                  <a:off x="2802" y="2292"/>
                  <a:ext cx="4" cy="540"/>
                </a:xfrm>
                <a:custGeom>
                  <a:avLst/>
                  <a:gdLst>
                    <a:gd name="T0" fmla="*/ 0 w 4"/>
                    <a:gd name="T1" fmla="*/ 477 h 563"/>
                    <a:gd name="T2" fmla="*/ 2 w 4"/>
                    <a:gd name="T3" fmla="*/ 0 h 563"/>
                    <a:gd name="T4" fmla="*/ 4 w 4"/>
                    <a:gd name="T5" fmla="*/ 0 h 56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63"/>
                    <a:gd name="T11" fmla="*/ 4 w 4"/>
                    <a:gd name="T12" fmla="*/ 563 h 56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63">
                      <a:moveTo>
                        <a:pt x="0" y="56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44" name="Freeform 4991"/>
                <p:cNvSpPr>
                  <a:spLocks/>
                </p:cNvSpPr>
                <p:nvPr/>
              </p:nvSpPr>
              <p:spPr bwMode="auto">
                <a:xfrm>
                  <a:off x="2804" y="1492"/>
                  <a:ext cx="4" cy="800"/>
                </a:xfrm>
                <a:custGeom>
                  <a:avLst/>
                  <a:gdLst>
                    <a:gd name="T0" fmla="*/ 0 w 4"/>
                    <a:gd name="T1" fmla="*/ 706 h 834"/>
                    <a:gd name="T2" fmla="*/ 2 w 4"/>
                    <a:gd name="T3" fmla="*/ 0 h 834"/>
                    <a:gd name="T4" fmla="*/ 4 w 4"/>
                    <a:gd name="T5" fmla="*/ 0 h 83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34"/>
                    <a:gd name="T11" fmla="*/ 4 w 4"/>
                    <a:gd name="T12" fmla="*/ 834 h 8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34">
                      <a:moveTo>
                        <a:pt x="0" y="83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45" name="Freeform 4992"/>
                <p:cNvSpPr>
                  <a:spLocks/>
                </p:cNvSpPr>
                <p:nvPr/>
              </p:nvSpPr>
              <p:spPr bwMode="auto">
                <a:xfrm>
                  <a:off x="2806" y="1073"/>
                  <a:ext cx="4" cy="419"/>
                </a:xfrm>
                <a:custGeom>
                  <a:avLst/>
                  <a:gdLst>
                    <a:gd name="T0" fmla="*/ 0 w 4"/>
                    <a:gd name="T1" fmla="*/ 372 h 436"/>
                    <a:gd name="T2" fmla="*/ 2 w 4"/>
                    <a:gd name="T3" fmla="*/ 0 h 436"/>
                    <a:gd name="T4" fmla="*/ 4 w 4"/>
                    <a:gd name="T5" fmla="*/ 0 h 43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36"/>
                    <a:gd name="T11" fmla="*/ 4 w 4"/>
                    <a:gd name="T12" fmla="*/ 436 h 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36">
                      <a:moveTo>
                        <a:pt x="0" y="43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46" name="Freeform 4993"/>
                <p:cNvSpPr>
                  <a:spLocks/>
                </p:cNvSpPr>
                <p:nvPr/>
              </p:nvSpPr>
              <p:spPr bwMode="auto">
                <a:xfrm>
                  <a:off x="2808" y="1020"/>
                  <a:ext cx="4" cy="53"/>
                </a:xfrm>
                <a:custGeom>
                  <a:avLst/>
                  <a:gdLst>
                    <a:gd name="T0" fmla="*/ 0 w 4"/>
                    <a:gd name="T1" fmla="*/ 44 h 56"/>
                    <a:gd name="T2" fmla="*/ 2 w 4"/>
                    <a:gd name="T3" fmla="*/ 0 h 56"/>
                    <a:gd name="T4" fmla="*/ 4 w 4"/>
                    <a:gd name="T5" fmla="*/ 0 h 5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6"/>
                    <a:gd name="T11" fmla="*/ 4 w 4"/>
                    <a:gd name="T12" fmla="*/ 56 h 5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6">
                      <a:moveTo>
                        <a:pt x="0" y="5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47" name="Freeform 4994"/>
                <p:cNvSpPr>
                  <a:spLocks/>
                </p:cNvSpPr>
                <p:nvPr/>
              </p:nvSpPr>
              <p:spPr bwMode="auto">
                <a:xfrm>
                  <a:off x="2816" y="1020"/>
                  <a:ext cx="4" cy="125"/>
                </a:xfrm>
                <a:custGeom>
                  <a:avLst/>
                  <a:gdLst>
                    <a:gd name="T0" fmla="*/ 0 w 4"/>
                    <a:gd name="T1" fmla="*/ 0 h 131"/>
                    <a:gd name="T2" fmla="*/ 2 w 4"/>
                    <a:gd name="T3" fmla="*/ 109 h 131"/>
                    <a:gd name="T4" fmla="*/ 4 w 4"/>
                    <a:gd name="T5" fmla="*/ 109 h 13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31"/>
                    <a:gd name="T11" fmla="*/ 4 w 4"/>
                    <a:gd name="T12" fmla="*/ 131 h 1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31">
                      <a:moveTo>
                        <a:pt x="0" y="0"/>
                      </a:moveTo>
                      <a:lnTo>
                        <a:pt x="2" y="131"/>
                      </a:lnTo>
                      <a:lnTo>
                        <a:pt x="4" y="13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48" name="Freeform 4995"/>
                <p:cNvSpPr>
                  <a:spLocks/>
                </p:cNvSpPr>
                <p:nvPr/>
              </p:nvSpPr>
              <p:spPr bwMode="auto">
                <a:xfrm>
                  <a:off x="2818" y="1145"/>
                  <a:ext cx="4" cy="223"/>
                </a:xfrm>
                <a:custGeom>
                  <a:avLst/>
                  <a:gdLst>
                    <a:gd name="T0" fmla="*/ 0 w 5"/>
                    <a:gd name="T1" fmla="*/ 0 h 232"/>
                    <a:gd name="T2" fmla="*/ 2 w 5"/>
                    <a:gd name="T3" fmla="*/ 198 h 232"/>
                    <a:gd name="T4" fmla="*/ 2 w 5"/>
                    <a:gd name="T5" fmla="*/ 198 h 23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32"/>
                    <a:gd name="T11" fmla="*/ 5 w 5"/>
                    <a:gd name="T12" fmla="*/ 232 h 2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32">
                      <a:moveTo>
                        <a:pt x="0" y="0"/>
                      </a:moveTo>
                      <a:lnTo>
                        <a:pt x="2" y="232"/>
                      </a:lnTo>
                      <a:lnTo>
                        <a:pt x="5" y="23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49" name="Freeform 4996"/>
                <p:cNvSpPr>
                  <a:spLocks/>
                </p:cNvSpPr>
                <p:nvPr/>
              </p:nvSpPr>
              <p:spPr bwMode="auto">
                <a:xfrm>
                  <a:off x="2820" y="1368"/>
                  <a:ext cx="4" cy="133"/>
                </a:xfrm>
                <a:custGeom>
                  <a:avLst/>
                  <a:gdLst>
                    <a:gd name="T0" fmla="*/ 0 w 5"/>
                    <a:gd name="T1" fmla="*/ 0 h 139"/>
                    <a:gd name="T2" fmla="*/ 2 w 5"/>
                    <a:gd name="T3" fmla="*/ 117 h 139"/>
                    <a:gd name="T4" fmla="*/ 2 w 5"/>
                    <a:gd name="T5" fmla="*/ 117 h 139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39"/>
                    <a:gd name="T11" fmla="*/ 5 w 5"/>
                    <a:gd name="T12" fmla="*/ 139 h 13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39">
                      <a:moveTo>
                        <a:pt x="0" y="0"/>
                      </a:moveTo>
                      <a:lnTo>
                        <a:pt x="3" y="139"/>
                      </a:lnTo>
                      <a:lnTo>
                        <a:pt x="5" y="13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50" name="Freeform 4997"/>
                <p:cNvSpPr>
                  <a:spLocks/>
                </p:cNvSpPr>
                <p:nvPr/>
              </p:nvSpPr>
              <p:spPr bwMode="auto">
                <a:xfrm>
                  <a:off x="2822" y="1501"/>
                  <a:ext cx="6" cy="896"/>
                </a:xfrm>
                <a:custGeom>
                  <a:avLst/>
                  <a:gdLst>
                    <a:gd name="T0" fmla="*/ 0 w 6"/>
                    <a:gd name="T1" fmla="*/ 0 h 934"/>
                    <a:gd name="T2" fmla="*/ 4 w 6"/>
                    <a:gd name="T3" fmla="*/ 791 h 934"/>
                    <a:gd name="T4" fmla="*/ 6 w 6"/>
                    <a:gd name="T5" fmla="*/ 791 h 93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934"/>
                    <a:gd name="T11" fmla="*/ 6 w 6"/>
                    <a:gd name="T12" fmla="*/ 934 h 9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934">
                      <a:moveTo>
                        <a:pt x="0" y="0"/>
                      </a:moveTo>
                      <a:lnTo>
                        <a:pt x="4" y="934"/>
                      </a:lnTo>
                      <a:lnTo>
                        <a:pt x="6" y="93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51" name="Freeform 4998"/>
                <p:cNvSpPr>
                  <a:spLocks/>
                </p:cNvSpPr>
                <p:nvPr/>
              </p:nvSpPr>
              <p:spPr bwMode="auto">
                <a:xfrm>
                  <a:off x="2826" y="2397"/>
                  <a:ext cx="4" cy="562"/>
                </a:xfrm>
                <a:custGeom>
                  <a:avLst/>
                  <a:gdLst>
                    <a:gd name="T0" fmla="*/ 0 w 4"/>
                    <a:gd name="T1" fmla="*/ 0 h 586"/>
                    <a:gd name="T2" fmla="*/ 2 w 4"/>
                    <a:gd name="T3" fmla="*/ 496 h 586"/>
                    <a:gd name="T4" fmla="*/ 4 w 4"/>
                    <a:gd name="T5" fmla="*/ 496 h 58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86"/>
                    <a:gd name="T11" fmla="*/ 4 w 4"/>
                    <a:gd name="T12" fmla="*/ 586 h 58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86">
                      <a:moveTo>
                        <a:pt x="0" y="0"/>
                      </a:moveTo>
                      <a:lnTo>
                        <a:pt x="2" y="586"/>
                      </a:lnTo>
                      <a:lnTo>
                        <a:pt x="4" y="58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52" name="Freeform 4999"/>
                <p:cNvSpPr>
                  <a:spLocks/>
                </p:cNvSpPr>
                <p:nvPr/>
              </p:nvSpPr>
              <p:spPr bwMode="auto">
                <a:xfrm>
                  <a:off x="2828" y="2959"/>
                  <a:ext cx="4" cy="180"/>
                </a:xfrm>
                <a:custGeom>
                  <a:avLst/>
                  <a:gdLst>
                    <a:gd name="T0" fmla="*/ 0 w 4"/>
                    <a:gd name="T1" fmla="*/ 0 h 188"/>
                    <a:gd name="T2" fmla="*/ 2 w 4"/>
                    <a:gd name="T3" fmla="*/ 158 h 188"/>
                    <a:gd name="T4" fmla="*/ 4 w 4"/>
                    <a:gd name="T5" fmla="*/ 158 h 18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88"/>
                    <a:gd name="T11" fmla="*/ 4 w 4"/>
                    <a:gd name="T12" fmla="*/ 188 h 1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88">
                      <a:moveTo>
                        <a:pt x="0" y="0"/>
                      </a:moveTo>
                      <a:lnTo>
                        <a:pt x="2" y="188"/>
                      </a:lnTo>
                      <a:lnTo>
                        <a:pt x="4" y="18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53" name="Freeform 5000"/>
                <p:cNvSpPr>
                  <a:spLocks/>
                </p:cNvSpPr>
                <p:nvPr/>
              </p:nvSpPr>
              <p:spPr bwMode="auto">
                <a:xfrm>
                  <a:off x="2830" y="3139"/>
                  <a:ext cx="4" cy="117"/>
                </a:xfrm>
                <a:custGeom>
                  <a:avLst/>
                  <a:gdLst>
                    <a:gd name="T0" fmla="*/ 0 w 4"/>
                    <a:gd name="T1" fmla="*/ 0 h 121"/>
                    <a:gd name="T2" fmla="*/ 2 w 4"/>
                    <a:gd name="T3" fmla="*/ 105 h 121"/>
                    <a:gd name="T4" fmla="*/ 4 w 4"/>
                    <a:gd name="T5" fmla="*/ 105 h 12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1"/>
                    <a:gd name="T11" fmla="*/ 4 w 4"/>
                    <a:gd name="T12" fmla="*/ 121 h 1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1">
                      <a:moveTo>
                        <a:pt x="0" y="0"/>
                      </a:moveTo>
                      <a:lnTo>
                        <a:pt x="2" y="121"/>
                      </a:lnTo>
                      <a:lnTo>
                        <a:pt x="4" y="1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54" name="Freeform 5001"/>
                <p:cNvSpPr>
                  <a:spLocks/>
                </p:cNvSpPr>
                <p:nvPr/>
              </p:nvSpPr>
              <p:spPr bwMode="auto">
                <a:xfrm>
                  <a:off x="2832" y="3256"/>
                  <a:ext cx="6" cy="47"/>
                </a:xfrm>
                <a:custGeom>
                  <a:avLst/>
                  <a:gdLst>
                    <a:gd name="T0" fmla="*/ 0 w 6"/>
                    <a:gd name="T1" fmla="*/ 0 h 50"/>
                    <a:gd name="T2" fmla="*/ 4 w 6"/>
                    <a:gd name="T3" fmla="*/ 39 h 50"/>
                    <a:gd name="T4" fmla="*/ 6 w 6"/>
                    <a:gd name="T5" fmla="*/ 39 h 50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0"/>
                    <a:gd name="T11" fmla="*/ 6 w 6"/>
                    <a:gd name="T12" fmla="*/ 50 h 5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0">
                      <a:moveTo>
                        <a:pt x="0" y="0"/>
                      </a:moveTo>
                      <a:lnTo>
                        <a:pt x="4" y="50"/>
                      </a:lnTo>
                      <a:lnTo>
                        <a:pt x="6" y="5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55" name="Freeform 5002"/>
                <p:cNvSpPr>
                  <a:spLocks/>
                </p:cNvSpPr>
                <p:nvPr/>
              </p:nvSpPr>
              <p:spPr bwMode="auto">
                <a:xfrm>
                  <a:off x="2836" y="3303"/>
                  <a:ext cx="4" cy="43"/>
                </a:xfrm>
                <a:custGeom>
                  <a:avLst/>
                  <a:gdLst>
                    <a:gd name="T0" fmla="*/ 0 w 4"/>
                    <a:gd name="T1" fmla="*/ 0 h 44"/>
                    <a:gd name="T2" fmla="*/ 2 w 4"/>
                    <a:gd name="T3" fmla="*/ 40 h 44"/>
                    <a:gd name="T4" fmla="*/ 4 w 4"/>
                    <a:gd name="T5" fmla="*/ 40 h 4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4"/>
                    <a:gd name="T11" fmla="*/ 4 w 4"/>
                    <a:gd name="T12" fmla="*/ 44 h 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4">
                      <a:moveTo>
                        <a:pt x="0" y="0"/>
                      </a:moveTo>
                      <a:lnTo>
                        <a:pt x="2" y="44"/>
                      </a:lnTo>
                      <a:lnTo>
                        <a:pt x="4" y="4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56" name="Freeform 5003"/>
                <p:cNvSpPr>
                  <a:spLocks/>
                </p:cNvSpPr>
                <p:nvPr/>
              </p:nvSpPr>
              <p:spPr bwMode="auto">
                <a:xfrm>
                  <a:off x="2838" y="3346"/>
                  <a:ext cx="4" cy="33"/>
                </a:xfrm>
                <a:custGeom>
                  <a:avLst/>
                  <a:gdLst>
                    <a:gd name="T0" fmla="*/ 0 w 4"/>
                    <a:gd name="T1" fmla="*/ 0 h 35"/>
                    <a:gd name="T2" fmla="*/ 2 w 4"/>
                    <a:gd name="T3" fmla="*/ 27 h 35"/>
                    <a:gd name="T4" fmla="*/ 4 w 4"/>
                    <a:gd name="T5" fmla="*/ 27 h 3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5"/>
                    <a:gd name="T11" fmla="*/ 4 w 4"/>
                    <a:gd name="T12" fmla="*/ 35 h 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5">
                      <a:moveTo>
                        <a:pt x="0" y="0"/>
                      </a:moveTo>
                      <a:lnTo>
                        <a:pt x="2" y="35"/>
                      </a:lnTo>
                      <a:lnTo>
                        <a:pt x="4" y="3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57" name="Freeform 5004"/>
                <p:cNvSpPr>
                  <a:spLocks/>
                </p:cNvSpPr>
                <p:nvPr/>
              </p:nvSpPr>
              <p:spPr bwMode="auto">
                <a:xfrm>
                  <a:off x="2840" y="3379"/>
                  <a:ext cx="6" cy="20"/>
                </a:xfrm>
                <a:custGeom>
                  <a:avLst/>
                  <a:gdLst>
                    <a:gd name="T0" fmla="*/ 0 w 7"/>
                    <a:gd name="T1" fmla="*/ 0 h 21"/>
                    <a:gd name="T2" fmla="*/ 3 w 7"/>
                    <a:gd name="T3" fmla="*/ 17 h 21"/>
                    <a:gd name="T4" fmla="*/ 3 w 7"/>
                    <a:gd name="T5" fmla="*/ 17 h 2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1"/>
                    <a:gd name="T11" fmla="*/ 7 w 7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1">
                      <a:moveTo>
                        <a:pt x="0" y="0"/>
                      </a:moveTo>
                      <a:lnTo>
                        <a:pt x="4" y="21"/>
                      </a:lnTo>
                      <a:lnTo>
                        <a:pt x="7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58" name="Freeform 5005"/>
                <p:cNvSpPr>
                  <a:spLocks/>
                </p:cNvSpPr>
                <p:nvPr/>
              </p:nvSpPr>
              <p:spPr bwMode="auto">
                <a:xfrm>
                  <a:off x="2844" y="3399"/>
                  <a:ext cx="4" cy="14"/>
                </a:xfrm>
                <a:custGeom>
                  <a:avLst/>
                  <a:gdLst>
                    <a:gd name="T0" fmla="*/ 0 w 5"/>
                    <a:gd name="T1" fmla="*/ 0 h 14"/>
                    <a:gd name="T2" fmla="*/ 2 w 5"/>
                    <a:gd name="T3" fmla="*/ 14 h 14"/>
                    <a:gd name="T4" fmla="*/ 2 w 5"/>
                    <a:gd name="T5" fmla="*/ 14 h 1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4"/>
                    <a:gd name="T11" fmla="*/ 5 w 5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4">
                      <a:moveTo>
                        <a:pt x="0" y="0"/>
                      </a:moveTo>
                      <a:lnTo>
                        <a:pt x="3" y="14"/>
                      </a:lnTo>
                      <a:lnTo>
                        <a:pt x="5" y="1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59" name="Freeform 5006"/>
                <p:cNvSpPr>
                  <a:spLocks/>
                </p:cNvSpPr>
                <p:nvPr/>
              </p:nvSpPr>
              <p:spPr bwMode="auto">
                <a:xfrm>
                  <a:off x="2846" y="3413"/>
                  <a:ext cx="4" cy="20"/>
                </a:xfrm>
                <a:custGeom>
                  <a:avLst/>
                  <a:gdLst>
                    <a:gd name="T0" fmla="*/ 0 w 4"/>
                    <a:gd name="T1" fmla="*/ 0 h 21"/>
                    <a:gd name="T2" fmla="*/ 2 w 4"/>
                    <a:gd name="T3" fmla="*/ 17 h 21"/>
                    <a:gd name="T4" fmla="*/ 4 w 4"/>
                    <a:gd name="T5" fmla="*/ 17 h 2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1"/>
                    <a:gd name="T11" fmla="*/ 4 w 4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1">
                      <a:moveTo>
                        <a:pt x="0" y="0"/>
                      </a:moveTo>
                      <a:lnTo>
                        <a:pt x="2" y="21"/>
                      </a:lnTo>
                      <a:lnTo>
                        <a:pt x="4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60" name="Freeform 5007"/>
                <p:cNvSpPr>
                  <a:spLocks/>
                </p:cNvSpPr>
                <p:nvPr/>
              </p:nvSpPr>
              <p:spPr bwMode="auto">
                <a:xfrm>
                  <a:off x="2848" y="3433"/>
                  <a:ext cx="6" cy="11"/>
                </a:xfrm>
                <a:custGeom>
                  <a:avLst/>
                  <a:gdLst>
                    <a:gd name="T0" fmla="*/ 0 w 6"/>
                    <a:gd name="T1" fmla="*/ 0 h 11"/>
                    <a:gd name="T2" fmla="*/ 4 w 6"/>
                    <a:gd name="T3" fmla="*/ 11 h 11"/>
                    <a:gd name="T4" fmla="*/ 6 w 6"/>
                    <a:gd name="T5" fmla="*/ 11 h 1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1"/>
                    <a:gd name="T11" fmla="*/ 6 w 6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1">
                      <a:moveTo>
                        <a:pt x="0" y="0"/>
                      </a:moveTo>
                      <a:lnTo>
                        <a:pt x="4" y="11"/>
                      </a:lnTo>
                      <a:lnTo>
                        <a:pt x="6" y="1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61" name="Freeform 5008"/>
                <p:cNvSpPr>
                  <a:spLocks/>
                </p:cNvSpPr>
                <p:nvPr/>
              </p:nvSpPr>
              <p:spPr bwMode="auto">
                <a:xfrm>
                  <a:off x="2852" y="3444"/>
                  <a:ext cx="4" cy="7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4 h 8"/>
                    <a:gd name="T4" fmla="*/ 4 w 4"/>
                    <a:gd name="T5" fmla="*/ 4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62" name="Freeform 5009"/>
                <p:cNvSpPr>
                  <a:spLocks/>
                </p:cNvSpPr>
                <p:nvPr/>
              </p:nvSpPr>
              <p:spPr bwMode="auto">
                <a:xfrm>
                  <a:off x="2854" y="3451"/>
                  <a:ext cx="4" cy="16"/>
                </a:xfrm>
                <a:custGeom>
                  <a:avLst/>
                  <a:gdLst>
                    <a:gd name="T0" fmla="*/ 0 w 4"/>
                    <a:gd name="T1" fmla="*/ 0 h 17"/>
                    <a:gd name="T2" fmla="*/ 2 w 4"/>
                    <a:gd name="T3" fmla="*/ 13 h 17"/>
                    <a:gd name="T4" fmla="*/ 4 w 4"/>
                    <a:gd name="T5" fmla="*/ 13 h 1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7"/>
                    <a:gd name="T11" fmla="*/ 4 w 4"/>
                    <a:gd name="T12" fmla="*/ 17 h 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7">
                      <a:moveTo>
                        <a:pt x="0" y="0"/>
                      </a:moveTo>
                      <a:lnTo>
                        <a:pt x="2" y="17"/>
                      </a:lnTo>
                      <a:lnTo>
                        <a:pt x="4" y="1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63" name="Freeform 5010"/>
                <p:cNvSpPr>
                  <a:spLocks/>
                </p:cNvSpPr>
                <p:nvPr/>
              </p:nvSpPr>
              <p:spPr bwMode="auto">
                <a:xfrm>
                  <a:off x="2856" y="3467"/>
                  <a:ext cx="6" cy="8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8 h 8"/>
                    <a:gd name="T4" fmla="*/ 6 w 6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64" name="Freeform 5011"/>
                <p:cNvSpPr>
                  <a:spLocks/>
                </p:cNvSpPr>
                <p:nvPr/>
              </p:nvSpPr>
              <p:spPr bwMode="auto">
                <a:xfrm>
                  <a:off x="2860" y="347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65" name="Freeform 5012"/>
                <p:cNvSpPr>
                  <a:spLocks/>
                </p:cNvSpPr>
                <p:nvPr/>
              </p:nvSpPr>
              <p:spPr bwMode="auto">
                <a:xfrm>
                  <a:off x="2862" y="348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66" name="Freeform 5013"/>
                <p:cNvSpPr>
                  <a:spLocks/>
                </p:cNvSpPr>
                <p:nvPr/>
              </p:nvSpPr>
              <p:spPr bwMode="auto">
                <a:xfrm>
                  <a:off x="2864" y="3481"/>
                  <a:ext cx="6" cy="5"/>
                </a:xfrm>
                <a:custGeom>
                  <a:avLst/>
                  <a:gdLst>
                    <a:gd name="T0" fmla="*/ 0 w 7"/>
                    <a:gd name="T1" fmla="*/ 0 h 5"/>
                    <a:gd name="T2" fmla="*/ 3 w 7"/>
                    <a:gd name="T3" fmla="*/ 5 h 5"/>
                    <a:gd name="T4" fmla="*/ 3 w 7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5"/>
                    <a:gd name="T11" fmla="*/ 7 w 7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5">
                      <a:moveTo>
                        <a:pt x="0" y="0"/>
                      </a:moveTo>
                      <a:lnTo>
                        <a:pt x="5" y="5"/>
                      </a:lnTo>
                      <a:lnTo>
                        <a:pt x="7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67" name="Freeform 5014"/>
                <p:cNvSpPr>
                  <a:spLocks/>
                </p:cNvSpPr>
                <p:nvPr/>
              </p:nvSpPr>
              <p:spPr bwMode="auto">
                <a:xfrm>
                  <a:off x="2868" y="3486"/>
                  <a:ext cx="4" cy="9"/>
                </a:xfrm>
                <a:custGeom>
                  <a:avLst/>
                  <a:gdLst>
                    <a:gd name="T0" fmla="*/ 0 w 4"/>
                    <a:gd name="T1" fmla="*/ 0 h 10"/>
                    <a:gd name="T2" fmla="*/ 2 w 4"/>
                    <a:gd name="T3" fmla="*/ 6 h 10"/>
                    <a:gd name="T4" fmla="*/ 4 w 4"/>
                    <a:gd name="T5" fmla="*/ 6 h 1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"/>
                    <a:gd name="T11" fmla="*/ 4 w 4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68" name="Freeform 5015"/>
                <p:cNvSpPr>
                  <a:spLocks/>
                </p:cNvSpPr>
                <p:nvPr/>
              </p:nvSpPr>
              <p:spPr bwMode="auto">
                <a:xfrm>
                  <a:off x="2870" y="3495"/>
                  <a:ext cx="4" cy="8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8 h 8"/>
                    <a:gd name="T4" fmla="*/ 4 w 4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69" name="Freeform 5016"/>
                <p:cNvSpPr>
                  <a:spLocks/>
                </p:cNvSpPr>
                <p:nvPr/>
              </p:nvSpPr>
              <p:spPr bwMode="auto">
                <a:xfrm>
                  <a:off x="2872" y="3503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70" name="Freeform 5017"/>
                <p:cNvSpPr>
                  <a:spLocks/>
                </p:cNvSpPr>
                <p:nvPr/>
              </p:nvSpPr>
              <p:spPr bwMode="auto">
                <a:xfrm>
                  <a:off x="2876" y="3505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71" name="Freeform 5018"/>
                <p:cNvSpPr>
                  <a:spLocks/>
                </p:cNvSpPr>
                <p:nvPr/>
              </p:nvSpPr>
              <p:spPr bwMode="auto">
                <a:xfrm>
                  <a:off x="2878" y="3512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72" name="Freeform 5019"/>
                <p:cNvSpPr>
                  <a:spLocks/>
                </p:cNvSpPr>
                <p:nvPr/>
              </p:nvSpPr>
              <p:spPr bwMode="auto">
                <a:xfrm>
                  <a:off x="2880" y="351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73" name="Freeform 5020"/>
                <p:cNvSpPr>
                  <a:spLocks/>
                </p:cNvSpPr>
                <p:nvPr/>
              </p:nvSpPr>
              <p:spPr bwMode="auto">
                <a:xfrm>
                  <a:off x="2882" y="3515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74" name="Freeform 5021"/>
                <p:cNvSpPr>
                  <a:spLocks/>
                </p:cNvSpPr>
                <p:nvPr/>
              </p:nvSpPr>
              <p:spPr bwMode="auto">
                <a:xfrm>
                  <a:off x="2886" y="3510"/>
                  <a:ext cx="4" cy="5"/>
                </a:xfrm>
                <a:custGeom>
                  <a:avLst/>
                  <a:gdLst>
                    <a:gd name="T0" fmla="*/ 0 w 4"/>
                    <a:gd name="T1" fmla="*/ 3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75" name="Freeform 5022"/>
                <p:cNvSpPr>
                  <a:spLocks/>
                </p:cNvSpPr>
                <p:nvPr/>
              </p:nvSpPr>
              <p:spPr bwMode="auto">
                <a:xfrm>
                  <a:off x="2888" y="3510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76" name="Freeform 5023"/>
                <p:cNvSpPr>
                  <a:spLocks/>
                </p:cNvSpPr>
                <p:nvPr/>
              </p:nvSpPr>
              <p:spPr bwMode="auto">
                <a:xfrm>
                  <a:off x="2892" y="3512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77" name="Freeform 5024"/>
                <p:cNvSpPr>
                  <a:spLocks/>
                </p:cNvSpPr>
                <p:nvPr/>
              </p:nvSpPr>
              <p:spPr bwMode="auto">
                <a:xfrm>
                  <a:off x="2894" y="3512"/>
                  <a:ext cx="4" cy="7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4 h 8"/>
                    <a:gd name="T4" fmla="*/ 4 w 4"/>
                    <a:gd name="T5" fmla="*/ 4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78" name="Freeform 5025"/>
                <p:cNvSpPr>
                  <a:spLocks/>
                </p:cNvSpPr>
                <p:nvPr/>
              </p:nvSpPr>
              <p:spPr bwMode="auto">
                <a:xfrm>
                  <a:off x="2896" y="3519"/>
                  <a:ext cx="6" cy="8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8 h 8"/>
                    <a:gd name="T4" fmla="*/ 6 w 6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79" name="Freeform 5026"/>
                <p:cNvSpPr>
                  <a:spLocks/>
                </p:cNvSpPr>
                <p:nvPr/>
              </p:nvSpPr>
              <p:spPr bwMode="auto">
                <a:xfrm>
                  <a:off x="2900" y="3521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80" name="Freeform 5027"/>
                <p:cNvSpPr>
                  <a:spLocks/>
                </p:cNvSpPr>
                <p:nvPr/>
              </p:nvSpPr>
              <p:spPr bwMode="auto">
                <a:xfrm>
                  <a:off x="2902" y="352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81" name="Freeform 5028"/>
                <p:cNvSpPr>
                  <a:spLocks/>
                </p:cNvSpPr>
                <p:nvPr/>
              </p:nvSpPr>
              <p:spPr bwMode="auto">
                <a:xfrm>
                  <a:off x="2904" y="352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82" name="Freeform 5029"/>
                <p:cNvSpPr>
                  <a:spLocks/>
                </p:cNvSpPr>
                <p:nvPr/>
              </p:nvSpPr>
              <p:spPr bwMode="auto">
                <a:xfrm>
                  <a:off x="2908" y="352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83" name="Freeform 5030"/>
                <p:cNvSpPr>
                  <a:spLocks/>
                </p:cNvSpPr>
                <p:nvPr/>
              </p:nvSpPr>
              <p:spPr bwMode="auto">
                <a:xfrm>
                  <a:off x="2910" y="353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84" name="Freeform 5031"/>
                <p:cNvSpPr>
                  <a:spLocks/>
                </p:cNvSpPr>
                <p:nvPr/>
              </p:nvSpPr>
              <p:spPr bwMode="auto">
                <a:xfrm>
                  <a:off x="2912" y="3525"/>
                  <a:ext cx="6" cy="6"/>
                </a:xfrm>
                <a:custGeom>
                  <a:avLst/>
                  <a:gdLst>
                    <a:gd name="T0" fmla="*/ 0 w 7"/>
                    <a:gd name="T1" fmla="*/ 6 h 6"/>
                    <a:gd name="T2" fmla="*/ 3 w 7"/>
                    <a:gd name="T3" fmla="*/ 0 h 6"/>
                    <a:gd name="T4" fmla="*/ 3 w 7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6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85" name="Freeform 5032"/>
                <p:cNvSpPr>
                  <a:spLocks/>
                </p:cNvSpPr>
                <p:nvPr/>
              </p:nvSpPr>
              <p:spPr bwMode="auto">
                <a:xfrm>
                  <a:off x="2916" y="3525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86" name="Freeform 5033"/>
                <p:cNvSpPr>
                  <a:spLocks/>
                </p:cNvSpPr>
                <p:nvPr/>
              </p:nvSpPr>
              <p:spPr bwMode="auto">
                <a:xfrm>
                  <a:off x="2918" y="3527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87" name="Freeform 5034"/>
                <p:cNvSpPr>
                  <a:spLocks/>
                </p:cNvSpPr>
                <p:nvPr/>
              </p:nvSpPr>
              <p:spPr bwMode="auto">
                <a:xfrm>
                  <a:off x="2920" y="3529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88" name="Freeform 5035"/>
                <p:cNvSpPr>
                  <a:spLocks/>
                </p:cNvSpPr>
                <p:nvPr/>
              </p:nvSpPr>
              <p:spPr bwMode="auto">
                <a:xfrm>
                  <a:off x="2922" y="3534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89" name="Freeform 5036"/>
                <p:cNvSpPr>
                  <a:spLocks/>
                </p:cNvSpPr>
                <p:nvPr/>
              </p:nvSpPr>
              <p:spPr bwMode="auto">
                <a:xfrm>
                  <a:off x="2926" y="3536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90" name="Freeform 5037"/>
                <p:cNvSpPr>
                  <a:spLocks/>
                </p:cNvSpPr>
                <p:nvPr/>
              </p:nvSpPr>
              <p:spPr bwMode="auto">
                <a:xfrm>
                  <a:off x="2928" y="3536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91" name="Freeform 5038"/>
                <p:cNvSpPr>
                  <a:spLocks/>
                </p:cNvSpPr>
                <p:nvPr/>
              </p:nvSpPr>
              <p:spPr bwMode="auto">
                <a:xfrm>
                  <a:off x="2932" y="3536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92" name="Freeform 5039"/>
                <p:cNvSpPr>
                  <a:spLocks/>
                </p:cNvSpPr>
                <p:nvPr/>
              </p:nvSpPr>
              <p:spPr bwMode="auto">
                <a:xfrm>
                  <a:off x="2934" y="3536"/>
                  <a:ext cx="5" cy="3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2 h 4"/>
                    <a:gd name="T4" fmla="*/ 5 w 5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93" name="Freeform 5040"/>
                <p:cNvSpPr>
                  <a:spLocks/>
                </p:cNvSpPr>
                <p:nvPr/>
              </p:nvSpPr>
              <p:spPr bwMode="auto">
                <a:xfrm>
                  <a:off x="2936" y="3539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94" name="Freeform 5041"/>
                <p:cNvSpPr>
                  <a:spLocks/>
                </p:cNvSpPr>
                <p:nvPr/>
              </p:nvSpPr>
              <p:spPr bwMode="auto">
                <a:xfrm>
                  <a:off x="2940" y="353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95" name="Freeform 5042"/>
                <p:cNvSpPr>
                  <a:spLocks/>
                </p:cNvSpPr>
                <p:nvPr/>
              </p:nvSpPr>
              <p:spPr bwMode="auto">
                <a:xfrm>
                  <a:off x="2942" y="354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96" name="Freeform 5043"/>
                <p:cNvSpPr>
                  <a:spLocks/>
                </p:cNvSpPr>
                <p:nvPr/>
              </p:nvSpPr>
              <p:spPr bwMode="auto">
                <a:xfrm>
                  <a:off x="2944" y="353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97" name="Freeform 5044"/>
                <p:cNvSpPr>
                  <a:spLocks/>
                </p:cNvSpPr>
                <p:nvPr/>
              </p:nvSpPr>
              <p:spPr bwMode="auto">
                <a:xfrm>
                  <a:off x="2946" y="3539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98" name="Freeform 5045"/>
                <p:cNvSpPr>
                  <a:spLocks/>
                </p:cNvSpPr>
                <p:nvPr/>
              </p:nvSpPr>
              <p:spPr bwMode="auto">
                <a:xfrm>
                  <a:off x="2950" y="353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99" name="Freeform 5046"/>
                <p:cNvSpPr>
                  <a:spLocks/>
                </p:cNvSpPr>
                <p:nvPr/>
              </p:nvSpPr>
              <p:spPr bwMode="auto">
                <a:xfrm>
                  <a:off x="2952" y="353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00" name="Freeform 5047"/>
                <p:cNvSpPr>
                  <a:spLocks/>
                </p:cNvSpPr>
                <p:nvPr/>
              </p:nvSpPr>
              <p:spPr bwMode="auto">
                <a:xfrm>
                  <a:off x="2954" y="354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01" name="Freeform 5048"/>
                <p:cNvSpPr>
                  <a:spLocks/>
                </p:cNvSpPr>
                <p:nvPr/>
              </p:nvSpPr>
              <p:spPr bwMode="auto">
                <a:xfrm>
                  <a:off x="2958" y="3539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02" name="Freeform 5049"/>
                <p:cNvSpPr>
                  <a:spLocks/>
                </p:cNvSpPr>
                <p:nvPr/>
              </p:nvSpPr>
              <p:spPr bwMode="auto">
                <a:xfrm>
                  <a:off x="2960" y="3539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03" name="Freeform 5050"/>
                <p:cNvSpPr>
                  <a:spLocks/>
                </p:cNvSpPr>
                <p:nvPr/>
              </p:nvSpPr>
              <p:spPr bwMode="auto">
                <a:xfrm>
                  <a:off x="2962" y="3539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04" name="Freeform 5051"/>
                <p:cNvSpPr>
                  <a:spLocks/>
                </p:cNvSpPr>
                <p:nvPr/>
              </p:nvSpPr>
              <p:spPr bwMode="auto">
                <a:xfrm>
                  <a:off x="2966" y="353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05" name="Freeform 5052"/>
                <p:cNvSpPr>
                  <a:spLocks/>
                </p:cNvSpPr>
                <p:nvPr/>
              </p:nvSpPr>
              <p:spPr bwMode="auto">
                <a:xfrm>
                  <a:off x="2968" y="353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06" name="Freeform 5053"/>
                <p:cNvSpPr>
                  <a:spLocks/>
                </p:cNvSpPr>
                <p:nvPr/>
              </p:nvSpPr>
              <p:spPr bwMode="auto">
                <a:xfrm>
                  <a:off x="2970" y="3539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07" name="Freeform 5054"/>
                <p:cNvSpPr>
                  <a:spLocks/>
                </p:cNvSpPr>
                <p:nvPr/>
              </p:nvSpPr>
              <p:spPr bwMode="auto">
                <a:xfrm>
                  <a:off x="2974" y="353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08" name="Freeform 5055"/>
                <p:cNvSpPr>
                  <a:spLocks/>
                </p:cNvSpPr>
                <p:nvPr/>
              </p:nvSpPr>
              <p:spPr bwMode="auto">
                <a:xfrm>
                  <a:off x="2976" y="354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09" name="Freeform 5056"/>
                <p:cNvSpPr>
                  <a:spLocks/>
                </p:cNvSpPr>
                <p:nvPr/>
              </p:nvSpPr>
              <p:spPr bwMode="auto">
                <a:xfrm>
                  <a:off x="2978" y="354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10" name="Freeform 5057"/>
                <p:cNvSpPr>
                  <a:spLocks/>
                </p:cNvSpPr>
                <p:nvPr/>
              </p:nvSpPr>
              <p:spPr bwMode="auto">
                <a:xfrm>
                  <a:off x="2982" y="3539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11" name="Freeform 5058"/>
                <p:cNvSpPr>
                  <a:spLocks/>
                </p:cNvSpPr>
                <p:nvPr/>
              </p:nvSpPr>
              <p:spPr bwMode="auto">
                <a:xfrm>
                  <a:off x="2984" y="3539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12" name="Freeform 5059"/>
                <p:cNvSpPr>
                  <a:spLocks/>
                </p:cNvSpPr>
                <p:nvPr/>
              </p:nvSpPr>
              <p:spPr bwMode="auto">
                <a:xfrm>
                  <a:off x="2986" y="3539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13" name="Freeform 5060"/>
                <p:cNvSpPr>
                  <a:spLocks/>
                </p:cNvSpPr>
                <p:nvPr/>
              </p:nvSpPr>
              <p:spPr bwMode="auto">
                <a:xfrm>
                  <a:off x="2990" y="3539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14" name="Freeform 5061"/>
                <p:cNvSpPr>
                  <a:spLocks/>
                </p:cNvSpPr>
                <p:nvPr/>
              </p:nvSpPr>
              <p:spPr bwMode="auto">
                <a:xfrm>
                  <a:off x="2992" y="354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15" name="Freeform 5062"/>
                <p:cNvSpPr>
                  <a:spLocks/>
                </p:cNvSpPr>
                <p:nvPr/>
              </p:nvSpPr>
              <p:spPr bwMode="auto">
                <a:xfrm>
                  <a:off x="2994" y="354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16" name="Freeform 5063"/>
                <p:cNvSpPr>
                  <a:spLocks/>
                </p:cNvSpPr>
                <p:nvPr/>
              </p:nvSpPr>
              <p:spPr bwMode="auto">
                <a:xfrm>
                  <a:off x="2996" y="3541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17" name="Freeform 5064"/>
                <p:cNvSpPr>
                  <a:spLocks/>
                </p:cNvSpPr>
                <p:nvPr/>
              </p:nvSpPr>
              <p:spPr bwMode="auto">
                <a:xfrm>
                  <a:off x="3000" y="354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18" name="Freeform 5065"/>
                <p:cNvSpPr>
                  <a:spLocks/>
                </p:cNvSpPr>
                <p:nvPr/>
              </p:nvSpPr>
              <p:spPr bwMode="auto">
                <a:xfrm>
                  <a:off x="3002" y="353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19" name="Freeform 5066"/>
                <p:cNvSpPr>
                  <a:spLocks/>
                </p:cNvSpPr>
                <p:nvPr/>
              </p:nvSpPr>
              <p:spPr bwMode="auto">
                <a:xfrm>
                  <a:off x="3004" y="3536"/>
                  <a:ext cx="6" cy="3"/>
                </a:xfrm>
                <a:custGeom>
                  <a:avLst/>
                  <a:gdLst>
                    <a:gd name="T0" fmla="*/ 0 w 7"/>
                    <a:gd name="T1" fmla="*/ 2 h 4"/>
                    <a:gd name="T2" fmla="*/ 3 w 7"/>
                    <a:gd name="T3" fmla="*/ 0 h 4"/>
                    <a:gd name="T4" fmla="*/ 3 w 7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20" name="Freeform 5067"/>
                <p:cNvSpPr>
                  <a:spLocks/>
                </p:cNvSpPr>
                <p:nvPr/>
              </p:nvSpPr>
              <p:spPr bwMode="auto">
                <a:xfrm>
                  <a:off x="3008" y="3536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21" name="Freeform 5068"/>
                <p:cNvSpPr>
                  <a:spLocks/>
                </p:cNvSpPr>
                <p:nvPr/>
              </p:nvSpPr>
              <p:spPr bwMode="auto">
                <a:xfrm>
                  <a:off x="3012" y="3536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22" name="Freeform 5069"/>
                <p:cNvSpPr>
                  <a:spLocks/>
                </p:cNvSpPr>
                <p:nvPr/>
              </p:nvSpPr>
              <p:spPr bwMode="auto">
                <a:xfrm>
                  <a:off x="3014" y="3534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23" name="Freeform 5070"/>
                <p:cNvSpPr>
                  <a:spLocks/>
                </p:cNvSpPr>
                <p:nvPr/>
              </p:nvSpPr>
              <p:spPr bwMode="auto">
                <a:xfrm>
                  <a:off x="3016" y="3529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24" name="Freeform 5071"/>
                <p:cNvSpPr>
                  <a:spLocks/>
                </p:cNvSpPr>
                <p:nvPr/>
              </p:nvSpPr>
              <p:spPr bwMode="auto">
                <a:xfrm>
                  <a:off x="3018" y="3521"/>
                  <a:ext cx="4" cy="8"/>
                </a:xfrm>
                <a:custGeom>
                  <a:avLst/>
                  <a:gdLst>
                    <a:gd name="T0" fmla="*/ 0 w 4"/>
                    <a:gd name="T1" fmla="*/ 8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25" name="Freeform 5072"/>
                <p:cNvSpPr>
                  <a:spLocks/>
                </p:cNvSpPr>
                <p:nvPr/>
              </p:nvSpPr>
              <p:spPr bwMode="auto">
                <a:xfrm>
                  <a:off x="3020" y="3521"/>
                  <a:ext cx="6" cy="15"/>
                </a:xfrm>
                <a:custGeom>
                  <a:avLst/>
                  <a:gdLst>
                    <a:gd name="T0" fmla="*/ 0 w 6"/>
                    <a:gd name="T1" fmla="*/ 0 h 15"/>
                    <a:gd name="T2" fmla="*/ 4 w 6"/>
                    <a:gd name="T3" fmla="*/ 15 h 15"/>
                    <a:gd name="T4" fmla="*/ 6 w 6"/>
                    <a:gd name="T5" fmla="*/ 15 h 1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5"/>
                    <a:gd name="T11" fmla="*/ 6 w 6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5">
                      <a:moveTo>
                        <a:pt x="0" y="0"/>
                      </a:moveTo>
                      <a:lnTo>
                        <a:pt x="4" y="15"/>
                      </a:lnTo>
                      <a:lnTo>
                        <a:pt x="6" y="1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26" name="Freeform 5073"/>
                <p:cNvSpPr>
                  <a:spLocks/>
                </p:cNvSpPr>
                <p:nvPr/>
              </p:nvSpPr>
              <p:spPr bwMode="auto">
                <a:xfrm>
                  <a:off x="3024" y="3534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27" name="Freeform 5074"/>
                <p:cNvSpPr>
                  <a:spLocks/>
                </p:cNvSpPr>
                <p:nvPr/>
              </p:nvSpPr>
              <p:spPr bwMode="auto">
                <a:xfrm>
                  <a:off x="3026" y="3534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28" name="Freeform 5075"/>
                <p:cNvSpPr>
                  <a:spLocks/>
                </p:cNvSpPr>
                <p:nvPr/>
              </p:nvSpPr>
              <p:spPr bwMode="auto">
                <a:xfrm>
                  <a:off x="3028" y="3536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29" name="Freeform 5076"/>
                <p:cNvSpPr>
                  <a:spLocks/>
                </p:cNvSpPr>
                <p:nvPr/>
              </p:nvSpPr>
              <p:spPr bwMode="auto">
                <a:xfrm>
                  <a:off x="3033" y="3523"/>
                  <a:ext cx="3" cy="13"/>
                </a:xfrm>
                <a:custGeom>
                  <a:avLst/>
                  <a:gdLst>
                    <a:gd name="T0" fmla="*/ 0 w 4"/>
                    <a:gd name="T1" fmla="*/ 13 h 13"/>
                    <a:gd name="T2" fmla="*/ 2 w 4"/>
                    <a:gd name="T3" fmla="*/ 0 h 13"/>
                    <a:gd name="T4" fmla="*/ 2 w 4"/>
                    <a:gd name="T5" fmla="*/ 0 h 1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3"/>
                    <a:gd name="T11" fmla="*/ 4 w 4"/>
                    <a:gd name="T12" fmla="*/ 13 h 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3">
                      <a:moveTo>
                        <a:pt x="0" y="1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30" name="Freeform 5077"/>
                <p:cNvSpPr>
                  <a:spLocks/>
                </p:cNvSpPr>
                <p:nvPr/>
              </p:nvSpPr>
              <p:spPr bwMode="auto">
                <a:xfrm>
                  <a:off x="3034" y="3512"/>
                  <a:ext cx="6" cy="11"/>
                </a:xfrm>
                <a:custGeom>
                  <a:avLst/>
                  <a:gdLst>
                    <a:gd name="T0" fmla="*/ 0 w 6"/>
                    <a:gd name="T1" fmla="*/ 8 h 12"/>
                    <a:gd name="T2" fmla="*/ 4 w 6"/>
                    <a:gd name="T3" fmla="*/ 0 h 12"/>
                    <a:gd name="T4" fmla="*/ 6 w 6"/>
                    <a:gd name="T5" fmla="*/ 0 h 1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2"/>
                    <a:gd name="T11" fmla="*/ 6 w 6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2">
                      <a:moveTo>
                        <a:pt x="0" y="1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31" name="Freeform 5078"/>
                <p:cNvSpPr>
                  <a:spLocks/>
                </p:cNvSpPr>
                <p:nvPr/>
              </p:nvSpPr>
              <p:spPr bwMode="auto">
                <a:xfrm>
                  <a:off x="3038" y="3455"/>
                  <a:ext cx="4" cy="57"/>
                </a:xfrm>
                <a:custGeom>
                  <a:avLst/>
                  <a:gdLst>
                    <a:gd name="T0" fmla="*/ 0 w 4"/>
                    <a:gd name="T1" fmla="*/ 51 h 59"/>
                    <a:gd name="T2" fmla="*/ 2 w 4"/>
                    <a:gd name="T3" fmla="*/ 0 h 59"/>
                    <a:gd name="T4" fmla="*/ 4 w 4"/>
                    <a:gd name="T5" fmla="*/ 0 h 5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9"/>
                    <a:gd name="T11" fmla="*/ 4 w 4"/>
                    <a:gd name="T12" fmla="*/ 59 h 5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9">
                      <a:moveTo>
                        <a:pt x="0" y="5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32" name="Freeform 5079"/>
                <p:cNvSpPr>
                  <a:spLocks/>
                </p:cNvSpPr>
                <p:nvPr/>
              </p:nvSpPr>
              <p:spPr bwMode="auto">
                <a:xfrm>
                  <a:off x="3040" y="3311"/>
                  <a:ext cx="4" cy="144"/>
                </a:xfrm>
                <a:custGeom>
                  <a:avLst/>
                  <a:gdLst>
                    <a:gd name="T0" fmla="*/ 0 w 4"/>
                    <a:gd name="T1" fmla="*/ 127 h 150"/>
                    <a:gd name="T2" fmla="*/ 2 w 4"/>
                    <a:gd name="T3" fmla="*/ 0 h 150"/>
                    <a:gd name="T4" fmla="*/ 4 w 4"/>
                    <a:gd name="T5" fmla="*/ 0 h 15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50"/>
                    <a:gd name="T11" fmla="*/ 4 w 4"/>
                    <a:gd name="T12" fmla="*/ 150 h 15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50">
                      <a:moveTo>
                        <a:pt x="0" y="15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33" name="Freeform 5080"/>
                <p:cNvSpPr>
                  <a:spLocks/>
                </p:cNvSpPr>
                <p:nvPr/>
              </p:nvSpPr>
              <p:spPr bwMode="auto">
                <a:xfrm>
                  <a:off x="3042" y="3093"/>
                  <a:ext cx="6" cy="218"/>
                </a:xfrm>
                <a:custGeom>
                  <a:avLst/>
                  <a:gdLst>
                    <a:gd name="T0" fmla="*/ 0 w 6"/>
                    <a:gd name="T1" fmla="*/ 193 h 227"/>
                    <a:gd name="T2" fmla="*/ 4 w 6"/>
                    <a:gd name="T3" fmla="*/ 0 h 227"/>
                    <a:gd name="T4" fmla="*/ 6 w 6"/>
                    <a:gd name="T5" fmla="*/ 0 h 22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27"/>
                    <a:gd name="T11" fmla="*/ 6 w 6"/>
                    <a:gd name="T12" fmla="*/ 227 h 22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27">
                      <a:moveTo>
                        <a:pt x="0" y="227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34" name="Freeform 5081"/>
                <p:cNvSpPr>
                  <a:spLocks/>
                </p:cNvSpPr>
                <p:nvPr/>
              </p:nvSpPr>
              <p:spPr bwMode="auto">
                <a:xfrm>
                  <a:off x="3046" y="2983"/>
                  <a:ext cx="4" cy="110"/>
                </a:xfrm>
                <a:custGeom>
                  <a:avLst/>
                  <a:gdLst>
                    <a:gd name="T0" fmla="*/ 0 w 4"/>
                    <a:gd name="T1" fmla="*/ 96 h 115"/>
                    <a:gd name="T2" fmla="*/ 2 w 4"/>
                    <a:gd name="T3" fmla="*/ 0 h 115"/>
                    <a:gd name="T4" fmla="*/ 4 w 4"/>
                    <a:gd name="T5" fmla="*/ 0 h 11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5"/>
                    <a:gd name="T11" fmla="*/ 4 w 4"/>
                    <a:gd name="T12" fmla="*/ 115 h 1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5">
                      <a:moveTo>
                        <a:pt x="0" y="11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35" name="Freeform 5082"/>
                <p:cNvSpPr>
                  <a:spLocks/>
                </p:cNvSpPr>
                <p:nvPr/>
              </p:nvSpPr>
              <p:spPr bwMode="auto">
                <a:xfrm>
                  <a:off x="3048" y="2983"/>
                  <a:ext cx="4" cy="31"/>
                </a:xfrm>
                <a:custGeom>
                  <a:avLst/>
                  <a:gdLst>
                    <a:gd name="T0" fmla="*/ 0 w 4"/>
                    <a:gd name="T1" fmla="*/ 0 h 32"/>
                    <a:gd name="T2" fmla="*/ 2 w 4"/>
                    <a:gd name="T3" fmla="*/ 28 h 32"/>
                    <a:gd name="T4" fmla="*/ 4 w 4"/>
                    <a:gd name="T5" fmla="*/ 28 h 3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2"/>
                    <a:gd name="T11" fmla="*/ 4 w 4"/>
                    <a:gd name="T12" fmla="*/ 32 h 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2">
                      <a:moveTo>
                        <a:pt x="0" y="0"/>
                      </a:moveTo>
                      <a:lnTo>
                        <a:pt x="2" y="32"/>
                      </a:lnTo>
                      <a:lnTo>
                        <a:pt x="4" y="3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36" name="Freeform 5083"/>
                <p:cNvSpPr>
                  <a:spLocks/>
                </p:cNvSpPr>
                <p:nvPr/>
              </p:nvSpPr>
              <p:spPr bwMode="auto">
                <a:xfrm>
                  <a:off x="3050" y="3014"/>
                  <a:ext cx="6" cy="155"/>
                </a:xfrm>
                <a:custGeom>
                  <a:avLst/>
                  <a:gdLst>
                    <a:gd name="T0" fmla="*/ 0 w 7"/>
                    <a:gd name="T1" fmla="*/ 0 h 162"/>
                    <a:gd name="T2" fmla="*/ 3 w 7"/>
                    <a:gd name="T3" fmla="*/ 136 h 162"/>
                    <a:gd name="T4" fmla="*/ 3 w 7"/>
                    <a:gd name="T5" fmla="*/ 136 h 16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62"/>
                    <a:gd name="T11" fmla="*/ 7 w 7"/>
                    <a:gd name="T12" fmla="*/ 162 h 1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62">
                      <a:moveTo>
                        <a:pt x="0" y="0"/>
                      </a:moveTo>
                      <a:lnTo>
                        <a:pt x="4" y="162"/>
                      </a:lnTo>
                      <a:lnTo>
                        <a:pt x="7" y="16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37" name="Freeform 5084"/>
                <p:cNvSpPr>
                  <a:spLocks/>
                </p:cNvSpPr>
                <p:nvPr/>
              </p:nvSpPr>
              <p:spPr bwMode="auto">
                <a:xfrm>
                  <a:off x="3054" y="3169"/>
                  <a:ext cx="4" cy="206"/>
                </a:xfrm>
                <a:custGeom>
                  <a:avLst/>
                  <a:gdLst>
                    <a:gd name="T0" fmla="*/ 0 w 5"/>
                    <a:gd name="T1" fmla="*/ 0 h 215"/>
                    <a:gd name="T2" fmla="*/ 2 w 5"/>
                    <a:gd name="T3" fmla="*/ 181 h 215"/>
                    <a:gd name="T4" fmla="*/ 2 w 5"/>
                    <a:gd name="T5" fmla="*/ 181 h 21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15"/>
                    <a:gd name="T11" fmla="*/ 5 w 5"/>
                    <a:gd name="T12" fmla="*/ 215 h 2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15">
                      <a:moveTo>
                        <a:pt x="0" y="0"/>
                      </a:moveTo>
                      <a:lnTo>
                        <a:pt x="3" y="215"/>
                      </a:lnTo>
                      <a:lnTo>
                        <a:pt x="5" y="21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38" name="Freeform 5085"/>
                <p:cNvSpPr>
                  <a:spLocks/>
                </p:cNvSpPr>
                <p:nvPr/>
              </p:nvSpPr>
              <p:spPr bwMode="auto">
                <a:xfrm>
                  <a:off x="3056" y="3375"/>
                  <a:ext cx="4" cy="104"/>
                </a:xfrm>
                <a:custGeom>
                  <a:avLst/>
                  <a:gdLst>
                    <a:gd name="T0" fmla="*/ 0 w 4"/>
                    <a:gd name="T1" fmla="*/ 0 h 108"/>
                    <a:gd name="T2" fmla="*/ 2 w 4"/>
                    <a:gd name="T3" fmla="*/ 92 h 108"/>
                    <a:gd name="T4" fmla="*/ 4 w 4"/>
                    <a:gd name="T5" fmla="*/ 92 h 10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8"/>
                    <a:gd name="T11" fmla="*/ 4 w 4"/>
                    <a:gd name="T12" fmla="*/ 108 h 10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8">
                      <a:moveTo>
                        <a:pt x="0" y="0"/>
                      </a:moveTo>
                      <a:lnTo>
                        <a:pt x="2" y="108"/>
                      </a:lnTo>
                      <a:lnTo>
                        <a:pt x="4" y="10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39" name="Freeform 5086"/>
                <p:cNvSpPr>
                  <a:spLocks/>
                </p:cNvSpPr>
                <p:nvPr/>
              </p:nvSpPr>
              <p:spPr bwMode="auto">
                <a:xfrm>
                  <a:off x="3058" y="3479"/>
                  <a:ext cx="6" cy="36"/>
                </a:xfrm>
                <a:custGeom>
                  <a:avLst/>
                  <a:gdLst>
                    <a:gd name="T0" fmla="*/ 0 w 6"/>
                    <a:gd name="T1" fmla="*/ 0 h 38"/>
                    <a:gd name="T2" fmla="*/ 4 w 6"/>
                    <a:gd name="T3" fmla="*/ 30 h 38"/>
                    <a:gd name="T4" fmla="*/ 6 w 6"/>
                    <a:gd name="T5" fmla="*/ 30 h 3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8"/>
                    <a:gd name="T11" fmla="*/ 6 w 6"/>
                    <a:gd name="T12" fmla="*/ 38 h 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8">
                      <a:moveTo>
                        <a:pt x="0" y="0"/>
                      </a:moveTo>
                      <a:lnTo>
                        <a:pt x="4" y="38"/>
                      </a:lnTo>
                      <a:lnTo>
                        <a:pt x="6" y="3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40" name="Freeform 5087"/>
                <p:cNvSpPr>
                  <a:spLocks/>
                </p:cNvSpPr>
                <p:nvPr/>
              </p:nvSpPr>
              <p:spPr bwMode="auto">
                <a:xfrm>
                  <a:off x="3062" y="351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41" name="Freeform 5088"/>
                <p:cNvSpPr>
                  <a:spLocks/>
                </p:cNvSpPr>
                <p:nvPr/>
              </p:nvSpPr>
              <p:spPr bwMode="auto">
                <a:xfrm>
                  <a:off x="3064" y="352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42" name="Freeform 5089"/>
                <p:cNvSpPr>
                  <a:spLocks/>
                </p:cNvSpPr>
                <p:nvPr/>
              </p:nvSpPr>
              <p:spPr bwMode="auto">
                <a:xfrm>
                  <a:off x="3066" y="3525"/>
                  <a:ext cx="4" cy="9"/>
                </a:xfrm>
                <a:custGeom>
                  <a:avLst/>
                  <a:gdLst>
                    <a:gd name="T0" fmla="*/ 0 w 4"/>
                    <a:gd name="T1" fmla="*/ 0 h 9"/>
                    <a:gd name="T2" fmla="*/ 2 w 4"/>
                    <a:gd name="T3" fmla="*/ 9 h 9"/>
                    <a:gd name="T4" fmla="*/ 4 w 4"/>
                    <a:gd name="T5" fmla="*/ 9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0"/>
                      </a:moveTo>
                      <a:lnTo>
                        <a:pt x="2" y="9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43" name="Freeform 5090"/>
                <p:cNvSpPr>
                  <a:spLocks/>
                </p:cNvSpPr>
                <p:nvPr/>
              </p:nvSpPr>
              <p:spPr bwMode="auto">
                <a:xfrm>
                  <a:off x="3068" y="3534"/>
                  <a:ext cx="6" cy="5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3 h 6"/>
                    <a:gd name="T4" fmla="*/ 6 w 6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44" name="Freeform 5091"/>
                <p:cNvSpPr>
                  <a:spLocks/>
                </p:cNvSpPr>
                <p:nvPr/>
              </p:nvSpPr>
              <p:spPr bwMode="auto">
                <a:xfrm>
                  <a:off x="3072" y="3536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45" name="Freeform 5092"/>
                <p:cNvSpPr>
                  <a:spLocks/>
                </p:cNvSpPr>
                <p:nvPr/>
              </p:nvSpPr>
              <p:spPr bwMode="auto">
                <a:xfrm>
                  <a:off x="3074" y="3527"/>
                  <a:ext cx="4" cy="9"/>
                </a:xfrm>
                <a:custGeom>
                  <a:avLst/>
                  <a:gdLst>
                    <a:gd name="T0" fmla="*/ 0 w 4"/>
                    <a:gd name="T1" fmla="*/ 9 h 9"/>
                    <a:gd name="T2" fmla="*/ 2 w 4"/>
                    <a:gd name="T3" fmla="*/ 0 h 9"/>
                    <a:gd name="T4" fmla="*/ 4 w 4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46" name="Freeform 5093"/>
                <p:cNvSpPr>
                  <a:spLocks/>
                </p:cNvSpPr>
                <p:nvPr/>
              </p:nvSpPr>
              <p:spPr bwMode="auto">
                <a:xfrm>
                  <a:off x="3076" y="3527"/>
                  <a:ext cx="6" cy="7"/>
                </a:xfrm>
                <a:custGeom>
                  <a:avLst/>
                  <a:gdLst>
                    <a:gd name="T0" fmla="*/ 0 w 7"/>
                    <a:gd name="T1" fmla="*/ 0 h 7"/>
                    <a:gd name="T2" fmla="*/ 3 w 7"/>
                    <a:gd name="T3" fmla="*/ 7 h 7"/>
                    <a:gd name="T4" fmla="*/ 3 w 7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7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47" name="Freeform 5094"/>
                <p:cNvSpPr>
                  <a:spLocks/>
                </p:cNvSpPr>
                <p:nvPr/>
              </p:nvSpPr>
              <p:spPr bwMode="auto">
                <a:xfrm>
                  <a:off x="3080" y="3534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48" name="Freeform 5095"/>
                <p:cNvSpPr>
                  <a:spLocks/>
                </p:cNvSpPr>
                <p:nvPr/>
              </p:nvSpPr>
              <p:spPr bwMode="auto">
                <a:xfrm>
                  <a:off x="3082" y="3539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49" name="Freeform 5096"/>
                <p:cNvSpPr>
                  <a:spLocks/>
                </p:cNvSpPr>
                <p:nvPr/>
              </p:nvSpPr>
              <p:spPr bwMode="auto">
                <a:xfrm>
                  <a:off x="3086" y="353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50" name="Freeform 5097"/>
                <p:cNvSpPr>
                  <a:spLocks/>
                </p:cNvSpPr>
                <p:nvPr/>
              </p:nvSpPr>
              <p:spPr bwMode="auto">
                <a:xfrm>
                  <a:off x="3088" y="354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51" name="Freeform 5098"/>
                <p:cNvSpPr>
                  <a:spLocks/>
                </p:cNvSpPr>
                <p:nvPr/>
              </p:nvSpPr>
              <p:spPr bwMode="auto">
                <a:xfrm>
                  <a:off x="3090" y="353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52" name="Freeform 5099"/>
                <p:cNvSpPr>
                  <a:spLocks/>
                </p:cNvSpPr>
                <p:nvPr/>
              </p:nvSpPr>
              <p:spPr bwMode="auto">
                <a:xfrm>
                  <a:off x="3092" y="3527"/>
                  <a:ext cx="6" cy="11"/>
                </a:xfrm>
                <a:custGeom>
                  <a:avLst/>
                  <a:gdLst>
                    <a:gd name="T0" fmla="*/ 0 w 6"/>
                    <a:gd name="T1" fmla="*/ 11 h 11"/>
                    <a:gd name="T2" fmla="*/ 4 w 6"/>
                    <a:gd name="T3" fmla="*/ 0 h 11"/>
                    <a:gd name="T4" fmla="*/ 6 w 6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1"/>
                    <a:gd name="T11" fmla="*/ 6 w 6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1">
                      <a:moveTo>
                        <a:pt x="0" y="11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53" name="Freeform 5100"/>
                <p:cNvSpPr>
                  <a:spLocks/>
                </p:cNvSpPr>
                <p:nvPr/>
              </p:nvSpPr>
              <p:spPr bwMode="auto">
                <a:xfrm>
                  <a:off x="3096" y="3527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54" name="Freeform 5101"/>
                <p:cNvSpPr>
                  <a:spLocks/>
                </p:cNvSpPr>
                <p:nvPr/>
              </p:nvSpPr>
              <p:spPr bwMode="auto">
                <a:xfrm>
                  <a:off x="3098" y="352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55" name="Freeform 5102"/>
                <p:cNvSpPr>
                  <a:spLocks/>
                </p:cNvSpPr>
                <p:nvPr/>
              </p:nvSpPr>
              <p:spPr bwMode="auto">
                <a:xfrm>
                  <a:off x="3100" y="3531"/>
                  <a:ext cx="6" cy="3"/>
                </a:xfrm>
                <a:custGeom>
                  <a:avLst/>
                  <a:gdLst>
                    <a:gd name="T0" fmla="*/ 0 w 7"/>
                    <a:gd name="T1" fmla="*/ 0 h 3"/>
                    <a:gd name="T2" fmla="*/ 3 w 7"/>
                    <a:gd name="T3" fmla="*/ 3 h 3"/>
                    <a:gd name="T4" fmla="*/ 3 w 7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3"/>
                    <a:gd name="T11" fmla="*/ 7 w 7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3">
                      <a:moveTo>
                        <a:pt x="0" y="0"/>
                      </a:moveTo>
                      <a:lnTo>
                        <a:pt x="5" y="3"/>
                      </a:lnTo>
                      <a:lnTo>
                        <a:pt x="7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56" name="Freeform 5103"/>
                <p:cNvSpPr>
                  <a:spLocks/>
                </p:cNvSpPr>
                <p:nvPr/>
              </p:nvSpPr>
              <p:spPr bwMode="auto">
                <a:xfrm>
                  <a:off x="3104" y="3534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57" name="Freeform 5104"/>
                <p:cNvSpPr>
                  <a:spLocks/>
                </p:cNvSpPr>
                <p:nvPr/>
              </p:nvSpPr>
              <p:spPr bwMode="auto">
                <a:xfrm>
                  <a:off x="3106" y="3536"/>
                  <a:ext cx="4" cy="7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4 h 8"/>
                    <a:gd name="T4" fmla="*/ 4 w 4"/>
                    <a:gd name="T5" fmla="*/ 4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58" name="Freeform 5105"/>
                <p:cNvSpPr>
                  <a:spLocks/>
                </p:cNvSpPr>
                <p:nvPr/>
              </p:nvSpPr>
              <p:spPr bwMode="auto">
                <a:xfrm>
                  <a:off x="3108" y="3543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59" name="Freeform 5106"/>
                <p:cNvSpPr>
                  <a:spLocks/>
                </p:cNvSpPr>
                <p:nvPr/>
              </p:nvSpPr>
              <p:spPr bwMode="auto">
                <a:xfrm>
                  <a:off x="3112" y="3547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60" name="Freeform 5107"/>
                <p:cNvSpPr>
                  <a:spLocks/>
                </p:cNvSpPr>
                <p:nvPr/>
              </p:nvSpPr>
              <p:spPr bwMode="auto">
                <a:xfrm>
                  <a:off x="3114" y="3547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61" name="Freeform 5108"/>
                <p:cNvSpPr>
                  <a:spLocks/>
                </p:cNvSpPr>
                <p:nvPr/>
              </p:nvSpPr>
              <p:spPr bwMode="auto">
                <a:xfrm>
                  <a:off x="3116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62" name="Freeform 5109"/>
                <p:cNvSpPr>
                  <a:spLocks/>
                </p:cNvSpPr>
                <p:nvPr/>
              </p:nvSpPr>
              <p:spPr bwMode="auto">
                <a:xfrm>
                  <a:off x="3118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63" name="Freeform 5110"/>
                <p:cNvSpPr>
                  <a:spLocks/>
                </p:cNvSpPr>
                <p:nvPr/>
              </p:nvSpPr>
              <p:spPr bwMode="auto">
                <a:xfrm>
                  <a:off x="3122" y="3543"/>
                  <a:ext cx="6" cy="8"/>
                </a:xfrm>
                <a:custGeom>
                  <a:avLst/>
                  <a:gdLst>
                    <a:gd name="T0" fmla="*/ 0 w 7"/>
                    <a:gd name="T1" fmla="*/ 8 h 8"/>
                    <a:gd name="T2" fmla="*/ 3 w 7"/>
                    <a:gd name="T3" fmla="*/ 0 h 8"/>
                    <a:gd name="T4" fmla="*/ 3 w 7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8"/>
                    <a:gd name="T11" fmla="*/ 7 w 7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8">
                      <a:moveTo>
                        <a:pt x="0" y="8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64" name="Freeform 5111"/>
                <p:cNvSpPr>
                  <a:spLocks/>
                </p:cNvSpPr>
                <p:nvPr/>
              </p:nvSpPr>
              <p:spPr bwMode="auto">
                <a:xfrm>
                  <a:off x="3126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65" name="Freeform 5112"/>
                <p:cNvSpPr>
                  <a:spLocks/>
                </p:cNvSpPr>
                <p:nvPr/>
              </p:nvSpPr>
              <p:spPr bwMode="auto">
                <a:xfrm>
                  <a:off x="3128" y="3545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66" name="Freeform 5113"/>
                <p:cNvSpPr>
                  <a:spLocks/>
                </p:cNvSpPr>
                <p:nvPr/>
              </p:nvSpPr>
              <p:spPr bwMode="auto">
                <a:xfrm>
                  <a:off x="3130" y="354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67" name="Freeform 5114"/>
                <p:cNvSpPr>
                  <a:spLocks/>
                </p:cNvSpPr>
                <p:nvPr/>
              </p:nvSpPr>
              <p:spPr bwMode="auto">
                <a:xfrm>
                  <a:off x="3132" y="354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68" name="Freeform 5115"/>
                <p:cNvSpPr>
                  <a:spLocks/>
                </p:cNvSpPr>
                <p:nvPr/>
              </p:nvSpPr>
              <p:spPr bwMode="auto">
                <a:xfrm>
                  <a:off x="3136" y="354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69" name="Freeform 5116"/>
                <p:cNvSpPr>
                  <a:spLocks/>
                </p:cNvSpPr>
                <p:nvPr/>
              </p:nvSpPr>
              <p:spPr bwMode="auto">
                <a:xfrm>
                  <a:off x="3138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70" name="Freeform 5117"/>
                <p:cNvSpPr>
                  <a:spLocks/>
                </p:cNvSpPr>
                <p:nvPr/>
              </p:nvSpPr>
              <p:spPr bwMode="auto">
                <a:xfrm>
                  <a:off x="3140" y="354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71" name="Freeform 5118"/>
                <p:cNvSpPr>
                  <a:spLocks/>
                </p:cNvSpPr>
                <p:nvPr/>
              </p:nvSpPr>
              <p:spPr bwMode="auto">
                <a:xfrm>
                  <a:off x="3142" y="3541"/>
                  <a:ext cx="6" cy="8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8 h 8"/>
                    <a:gd name="T4" fmla="*/ 6 w 6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72" name="Freeform 5119"/>
                <p:cNvSpPr>
                  <a:spLocks/>
                </p:cNvSpPr>
                <p:nvPr/>
              </p:nvSpPr>
              <p:spPr bwMode="auto">
                <a:xfrm>
                  <a:off x="3146" y="3547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73" name="Freeform 5120"/>
                <p:cNvSpPr>
                  <a:spLocks/>
                </p:cNvSpPr>
                <p:nvPr/>
              </p:nvSpPr>
              <p:spPr bwMode="auto">
                <a:xfrm>
                  <a:off x="3148" y="3547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74" name="Freeform 5121"/>
                <p:cNvSpPr>
                  <a:spLocks/>
                </p:cNvSpPr>
                <p:nvPr/>
              </p:nvSpPr>
              <p:spPr bwMode="auto">
                <a:xfrm>
                  <a:off x="3150" y="3547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75" name="Freeform 5122"/>
                <p:cNvSpPr>
                  <a:spLocks/>
                </p:cNvSpPr>
                <p:nvPr/>
              </p:nvSpPr>
              <p:spPr bwMode="auto">
                <a:xfrm>
                  <a:off x="3154" y="3547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76" name="Freeform 5123"/>
                <p:cNvSpPr>
                  <a:spLocks/>
                </p:cNvSpPr>
                <p:nvPr/>
              </p:nvSpPr>
              <p:spPr bwMode="auto">
                <a:xfrm>
                  <a:off x="3156" y="354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77" name="Freeform 5124"/>
                <p:cNvSpPr>
                  <a:spLocks/>
                </p:cNvSpPr>
                <p:nvPr/>
              </p:nvSpPr>
              <p:spPr bwMode="auto">
                <a:xfrm>
                  <a:off x="3158" y="354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78" name="Freeform 5125"/>
                <p:cNvSpPr>
                  <a:spLocks/>
                </p:cNvSpPr>
                <p:nvPr/>
              </p:nvSpPr>
              <p:spPr bwMode="auto">
                <a:xfrm>
                  <a:off x="3162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79" name="Freeform 5126"/>
                <p:cNvSpPr>
                  <a:spLocks/>
                </p:cNvSpPr>
                <p:nvPr/>
              </p:nvSpPr>
              <p:spPr bwMode="auto">
                <a:xfrm>
                  <a:off x="3164" y="354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80" name="Freeform 5127"/>
                <p:cNvSpPr>
                  <a:spLocks/>
                </p:cNvSpPr>
                <p:nvPr/>
              </p:nvSpPr>
              <p:spPr bwMode="auto">
                <a:xfrm>
                  <a:off x="3168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81" name="Freeform 5128"/>
                <p:cNvSpPr>
                  <a:spLocks/>
                </p:cNvSpPr>
                <p:nvPr/>
              </p:nvSpPr>
              <p:spPr bwMode="auto">
                <a:xfrm>
                  <a:off x="3170" y="3541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82" name="Freeform 5129"/>
                <p:cNvSpPr>
                  <a:spLocks/>
                </p:cNvSpPr>
                <p:nvPr/>
              </p:nvSpPr>
              <p:spPr bwMode="auto">
                <a:xfrm>
                  <a:off x="3172" y="354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83" name="Freeform 5130"/>
                <p:cNvSpPr>
                  <a:spLocks/>
                </p:cNvSpPr>
                <p:nvPr/>
              </p:nvSpPr>
              <p:spPr bwMode="auto">
                <a:xfrm>
                  <a:off x="3176" y="354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84" name="Freeform 5131"/>
                <p:cNvSpPr>
                  <a:spLocks/>
                </p:cNvSpPr>
                <p:nvPr/>
              </p:nvSpPr>
              <p:spPr bwMode="auto">
                <a:xfrm>
                  <a:off x="3178" y="354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85" name="Freeform 5132"/>
                <p:cNvSpPr>
                  <a:spLocks/>
                </p:cNvSpPr>
                <p:nvPr/>
              </p:nvSpPr>
              <p:spPr bwMode="auto">
                <a:xfrm>
                  <a:off x="3180" y="3547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86" name="Freeform 5133"/>
                <p:cNvSpPr>
                  <a:spLocks/>
                </p:cNvSpPr>
                <p:nvPr/>
              </p:nvSpPr>
              <p:spPr bwMode="auto">
                <a:xfrm>
                  <a:off x="3182" y="3543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87" name="Freeform 5134"/>
                <p:cNvSpPr>
                  <a:spLocks/>
                </p:cNvSpPr>
                <p:nvPr/>
              </p:nvSpPr>
              <p:spPr bwMode="auto">
                <a:xfrm>
                  <a:off x="3186" y="3539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88" name="Freeform 5135"/>
                <p:cNvSpPr>
                  <a:spLocks/>
                </p:cNvSpPr>
                <p:nvPr/>
              </p:nvSpPr>
              <p:spPr bwMode="auto">
                <a:xfrm>
                  <a:off x="3188" y="3525"/>
                  <a:ext cx="4" cy="14"/>
                </a:xfrm>
                <a:custGeom>
                  <a:avLst/>
                  <a:gdLst>
                    <a:gd name="T0" fmla="*/ 0 w 4"/>
                    <a:gd name="T1" fmla="*/ 11 h 15"/>
                    <a:gd name="T2" fmla="*/ 2 w 4"/>
                    <a:gd name="T3" fmla="*/ 0 h 15"/>
                    <a:gd name="T4" fmla="*/ 4 w 4"/>
                    <a:gd name="T5" fmla="*/ 0 h 1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5"/>
                    <a:gd name="T11" fmla="*/ 4 w 4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5">
                      <a:moveTo>
                        <a:pt x="0" y="1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89" name="Freeform 5136"/>
                <p:cNvSpPr>
                  <a:spLocks/>
                </p:cNvSpPr>
                <p:nvPr/>
              </p:nvSpPr>
              <p:spPr bwMode="auto">
                <a:xfrm>
                  <a:off x="3190" y="3501"/>
                  <a:ext cx="6" cy="24"/>
                </a:xfrm>
                <a:custGeom>
                  <a:avLst/>
                  <a:gdLst>
                    <a:gd name="T0" fmla="*/ 0 w 6"/>
                    <a:gd name="T1" fmla="*/ 21 h 25"/>
                    <a:gd name="T2" fmla="*/ 4 w 6"/>
                    <a:gd name="T3" fmla="*/ 0 h 25"/>
                    <a:gd name="T4" fmla="*/ 6 w 6"/>
                    <a:gd name="T5" fmla="*/ 0 h 2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5"/>
                    <a:gd name="T11" fmla="*/ 6 w 6"/>
                    <a:gd name="T12" fmla="*/ 25 h 2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5">
                      <a:moveTo>
                        <a:pt x="0" y="2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90" name="Freeform 5137"/>
                <p:cNvSpPr>
                  <a:spLocks/>
                </p:cNvSpPr>
                <p:nvPr/>
              </p:nvSpPr>
              <p:spPr bwMode="auto">
                <a:xfrm>
                  <a:off x="3194" y="3488"/>
                  <a:ext cx="4" cy="13"/>
                </a:xfrm>
                <a:custGeom>
                  <a:avLst/>
                  <a:gdLst>
                    <a:gd name="T0" fmla="*/ 0 w 5"/>
                    <a:gd name="T1" fmla="*/ 10 h 14"/>
                    <a:gd name="T2" fmla="*/ 2 w 5"/>
                    <a:gd name="T3" fmla="*/ 0 h 14"/>
                    <a:gd name="T4" fmla="*/ 2 w 5"/>
                    <a:gd name="T5" fmla="*/ 0 h 1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4"/>
                    <a:gd name="T11" fmla="*/ 5 w 5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4">
                      <a:moveTo>
                        <a:pt x="0" y="1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91" name="Freeform 5138"/>
                <p:cNvSpPr>
                  <a:spLocks/>
                </p:cNvSpPr>
                <p:nvPr/>
              </p:nvSpPr>
              <p:spPr bwMode="auto">
                <a:xfrm>
                  <a:off x="3196" y="3488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92" name="Freeform 5139"/>
                <p:cNvSpPr>
                  <a:spLocks/>
                </p:cNvSpPr>
                <p:nvPr/>
              </p:nvSpPr>
              <p:spPr bwMode="auto">
                <a:xfrm>
                  <a:off x="3198" y="3488"/>
                  <a:ext cx="6" cy="24"/>
                </a:xfrm>
                <a:custGeom>
                  <a:avLst/>
                  <a:gdLst>
                    <a:gd name="T0" fmla="*/ 0 w 6"/>
                    <a:gd name="T1" fmla="*/ 0 h 25"/>
                    <a:gd name="T2" fmla="*/ 4 w 6"/>
                    <a:gd name="T3" fmla="*/ 21 h 25"/>
                    <a:gd name="T4" fmla="*/ 6 w 6"/>
                    <a:gd name="T5" fmla="*/ 21 h 2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5"/>
                    <a:gd name="T11" fmla="*/ 6 w 6"/>
                    <a:gd name="T12" fmla="*/ 25 h 2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5">
                      <a:moveTo>
                        <a:pt x="0" y="0"/>
                      </a:moveTo>
                      <a:lnTo>
                        <a:pt x="4" y="25"/>
                      </a:lnTo>
                      <a:lnTo>
                        <a:pt x="6" y="2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93" name="Freeform 5140"/>
                <p:cNvSpPr>
                  <a:spLocks/>
                </p:cNvSpPr>
                <p:nvPr/>
              </p:nvSpPr>
              <p:spPr bwMode="auto">
                <a:xfrm>
                  <a:off x="3202" y="3512"/>
                  <a:ext cx="4" cy="9"/>
                </a:xfrm>
                <a:custGeom>
                  <a:avLst/>
                  <a:gdLst>
                    <a:gd name="T0" fmla="*/ 0 w 4"/>
                    <a:gd name="T1" fmla="*/ 0 h 10"/>
                    <a:gd name="T2" fmla="*/ 2 w 4"/>
                    <a:gd name="T3" fmla="*/ 6 h 10"/>
                    <a:gd name="T4" fmla="*/ 4 w 4"/>
                    <a:gd name="T5" fmla="*/ 6 h 1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"/>
                    <a:gd name="T11" fmla="*/ 4 w 4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94" name="Freeform 5141"/>
                <p:cNvSpPr>
                  <a:spLocks/>
                </p:cNvSpPr>
                <p:nvPr/>
              </p:nvSpPr>
              <p:spPr bwMode="auto">
                <a:xfrm>
                  <a:off x="3204" y="3521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95" name="Freeform 5142"/>
                <p:cNvSpPr>
                  <a:spLocks/>
                </p:cNvSpPr>
                <p:nvPr/>
              </p:nvSpPr>
              <p:spPr bwMode="auto">
                <a:xfrm>
                  <a:off x="3206" y="3527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96" name="Freeform 5143"/>
                <p:cNvSpPr>
                  <a:spLocks/>
                </p:cNvSpPr>
                <p:nvPr/>
              </p:nvSpPr>
              <p:spPr bwMode="auto">
                <a:xfrm>
                  <a:off x="3210" y="3517"/>
                  <a:ext cx="4" cy="12"/>
                </a:xfrm>
                <a:custGeom>
                  <a:avLst/>
                  <a:gdLst>
                    <a:gd name="T0" fmla="*/ 0 w 4"/>
                    <a:gd name="T1" fmla="*/ 12 h 12"/>
                    <a:gd name="T2" fmla="*/ 2 w 4"/>
                    <a:gd name="T3" fmla="*/ 0 h 12"/>
                    <a:gd name="T4" fmla="*/ 4 w 4"/>
                    <a:gd name="T5" fmla="*/ 0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1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97" name="Freeform 5144"/>
                <p:cNvSpPr>
                  <a:spLocks/>
                </p:cNvSpPr>
                <p:nvPr/>
              </p:nvSpPr>
              <p:spPr bwMode="auto">
                <a:xfrm>
                  <a:off x="3212" y="3486"/>
                  <a:ext cx="4" cy="31"/>
                </a:xfrm>
                <a:custGeom>
                  <a:avLst/>
                  <a:gdLst>
                    <a:gd name="T0" fmla="*/ 0 w 4"/>
                    <a:gd name="T1" fmla="*/ 25 h 33"/>
                    <a:gd name="T2" fmla="*/ 2 w 4"/>
                    <a:gd name="T3" fmla="*/ 0 h 33"/>
                    <a:gd name="T4" fmla="*/ 4 w 4"/>
                    <a:gd name="T5" fmla="*/ 0 h 3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3"/>
                    <a:gd name="T11" fmla="*/ 4 w 4"/>
                    <a:gd name="T12" fmla="*/ 33 h 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3">
                      <a:moveTo>
                        <a:pt x="0" y="3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98" name="Freeform 5145"/>
                <p:cNvSpPr>
                  <a:spLocks/>
                </p:cNvSpPr>
                <p:nvPr/>
              </p:nvSpPr>
              <p:spPr bwMode="auto">
                <a:xfrm>
                  <a:off x="3214" y="3387"/>
                  <a:ext cx="6" cy="99"/>
                </a:xfrm>
                <a:custGeom>
                  <a:avLst/>
                  <a:gdLst>
                    <a:gd name="T0" fmla="*/ 0 w 7"/>
                    <a:gd name="T1" fmla="*/ 87 h 103"/>
                    <a:gd name="T2" fmla="*/ 3 w 7"/>
                    <a:gd name="T3" fmla="*/ 0 h 103"/>
                    <a:gd name="T4" fmla="*/ 3 w 7"/>
                    <a:gd name="T5" fmla="*/ 0 h 10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03"/>
                    <a:gd name="T11" fmla="*/ 7 w 7"/>
                    <a:gd name="T12" fmla="*/ 103 h 10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03">
                      <a:moveTo>
                        <a:pt x="0" y="103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99" name="Freeform 5146"/>
                <p:cNvSpPr>
                  <a:spLocks/>
                </p:cNvSpPr>
                <p:nvPr/>
              </p:nvSpPr>
              <p:spPr bwMode="auto">
                <a:xfrm>
                  <a:off x="3218" y="3228"/>
                  <a:ext cx="4" cy="159"/>
                </a:xfrm>
                <a:custGeom>
                  <a:avLst/>
                  <a:gdLst>
                    <a:gd name="T0" fmla="*/ 0 w 5"/>
                    <a:gd name="T1" fmla="*/ 140 h 166"/>
                    <a:gd name="T2" fmla="*/ 2 w 5"/>
                    <a:gd name="T3" fmla="*/ 0 h 166"/>
                    <a:gd name="T4" fmla="*/ 2 w 5"/>
                    <a:gd name="T5" fmla="*/ 0 h 166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66"/>
                    <a:gd name="T11" fmla="*/ 5 w 5"/>
                    <a:gd name="T12" fmla="*/ 166 h 16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66">
                      <a:moveTo>
                        <a:pt x="0" y="166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00" name="Freeform 5147"/>
                <p:cNvSpPr>
                  <a:spLocks/>
                </p:cNvSpPr>
                <p:nvPr/>
              </p:nvSpPr>
              <p:spPr bwMode="auto">
                <a:xfrm>
                  <a:off x="3220" y="3103"/>
                  <a:ext cx="4" cy="125"/>
                </a:xfrm>
                <a:custGeom>
                  <a:avLst/>
                  <a:gdLst>
                    <a:gd name="T0" fmla="*/ 0 w 4"/>
                    <a:gd name="T1" fmla="*/ 111 h 130"/>
                    <a:gd name="T2" fmla="*/ 2 w 4"/>
                    <a:gd name="T3" fmla="*/ 0 h 130"/>
                    <a:gd name="T4" fmla="*/ 4 w 4"/>
                    <a:gd name="T5" fmla="*/ 0 h 13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30"/>
                    <a:gd name="T11" fmla="*/ 4 w 4"/>
                    <a:gd name="T12" fmla="*/ 130 h 13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30">
                      <a:moveTo>
                        <a:pt x="0" y="13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01" name="Freeform 5148"/>
                <p:cNvSpPr>
                  <a:spLocks/>
                </p:cNvSpPr>
                <p:nvPr/>
              </p:nvSpPr>
              <p:spPr bwMode="auto">
                <a:xfrm>
                  <a:off x="3222" y="3090"/>
                  <a:ext cx="6" cy="13"/>
                </a:xfrm>
                <a:custGeom>
                  <a:avLst/>
                  <a:gdLst>
                    <a:gd name="T0" fmla="*/ 0 w 6"/>
                    <a:gd name="T1" fmla="*/ 10 h 14"/>
                    <a:gd name="T2" fmla="*/ 4 w 6"/>
                    <a:gd name="T3" fmla="*/ 0 h 14"/>
                    <a:gd name="T4" fmla="*/ 6 w 6"/>
                    <a:gd name="T5" fmla="*/ 0 h 1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4"/>
                    <a:gd name="T11" fmla="*/ 6 w 6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4">
                      <a:moveTo>
                        <a:pt x="0" y="1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02" name="Freeform 5149"/>
                <p:cNvSpPr>
                  <a:spLocks/>
                </p:cNvSpPr>
                <p:nvPr/>
              </p:nvSpPr>
              <p:spPr bwMode="auto">
                <a:xfrm>
                  <a:off x="3226" y="3090"/>
                  <a:ext cx="4" cy="87"/>
                </a:xfrm>
                <a:custGeom>
                  <a:avLst/>
                  <a:gdLst>
                    <a:gd name="T0" fmla="*/ 0 w 4"/>
                    <a:gd name="T1" fmla="*/ 0 h 91"/>
                    <a:gd name="T2" fmla="*/ 2 w 4"/>
                    <a:gd name="T3" fmla="*/ 76 h 91"/>
                    <a:gd name="T4" fmla="*/ 4 w 4"/>
                    <a:gd name="T5" fmla="*/ 76 h 9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1"/>
                    <a:gd name="T11" fmla="*/ 4 w 4"/>
                    <a:gd name="T12" fmla="*/ 91 h 9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1">
                      <a:moveTo>
                        <a:pt x="0" y="0"/>
                      </a:moveTo>
                      <a:lnTo>
                        <a:pt x="2" y="91"/>
                      </a:lnTo>
                      <a:lnTo>
                        <a:pt x="4" y="9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03" name="Freeform 5150"/>
                <p:cNvSpPr>
                  <a:spLocks/>
                </p:cNvSpPr>
                <p:nvPr/>
              </p:nvSpPr>
              <p:spPr bwMode="auto">
                <a:xfrm>
                  <a:off x="3228" y="3177"/>
                  <a:ext cx="4" cy="164"/>
                </a:xfrm>
                <a:custGeom>
                  <a:avLst/>
                  <a:gdLst>
                    <a:gd name="T0" fmla="*/ 0 w 4"/>
                    <a:gd name="T1" fmla="*/ 0 h 171"/>
                    <a:gd name="T2" fmla="*/ 2 w 4"/>
                    <a:gd name="T3" fmla="*/ 145 h 171"/>
                    <a:gd name="T4" fmla="*/ 4 w 4"/>
                    <a:gd name="T5" fmla="*/ 145 h 17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71"/>
                    <a:gd name="T11" fmla="*/ 4 w 4"/>
                    <a:gd name="T12" fmla="*/ 171 h 17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71">
                      <a:moveTo>
                        <a:pt x="0" y="0"/>
                      </a:moveTo>
                      <a:lnTo>
                        <a:pt x="2" y="171"/>
                      </a:lnTo>
                      <a:lnTo>
                        <a:pt x="4" y="17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04" name="Freeform 5151"/>
                <p:cNvSpPr>
                  <a:spLocks/>
                </p:cNvSpPr>
                <p:nvPr/>
              </p:nvSpPr>
              <p:spPr bwMode="auto">
                <a:xfrm>
                  <a:off x="3230" y="3341"/>
                  <a:ext cx="4" cy="128"/>
                </a:xfrm>
                <a:custGeom>
                  <a:avLst/>
                  <a:gdLst>
                    <a:gd name="T0" fmla="*/ 0 w 4"/>
                    <a:gd name="T1" fmla="*/ 0 h 134"/>
                    <a:gd name="T2" fmla="*/ 2 w 4"/>
                    <a:gd name="T3" fmla="*/ 112 h 134"/>
                    <a:gd name="T4" fmla="*/ 4 w 4"/>
                    <a:gd name="T5" fmla="*/ 112 h 13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34"/>
                    <a:gd name="T11" fmla="*/ 4 w 4"/>
                    <a:gd name="T12" fmla="*/ 134 h 1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34">
                      <a:moveTo>
                        <a:pt x="0" y="0"/>
                      </a:moveTo>
                      <a:lnTo>
                        <a:pt x="2" y="134"/>
                      </a:lnTo>
                      <a:lnTo>
                        <a:pt x="4" y="13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05" name="Freeform 5152"/>
                <p:cNvSpPr>
                  <a:spLocks/>
                </p:cNvSpPr>
                <p:nvPr/>
              </p:nvSpPr>
              <p:spPr bwMode="auto">
                <a:xfrm>
                  <a:off x="3232" y="3469"/>
                  <a:ext cx="6" cy="41"/>
                </a:xfrm>
                <a:custGeom>
                  <a:avLst/>
                  <a:gdLst>
                    <a:gd name="T0" fmla="*/ 0 w 6"/>
                    <a:gd name="T1" fmla="*/ 0 h 42"/>
                    <a:gd name="T2" fmla="*/ 4 w 6"/>
                    <a:gd name="T3" fmla="*/ 38 h 42"/>
                    <a:gd name="T4" fmla="*/ 6 w 6"/>
                    <a:gd name="T5" fmla="*/ 38 h 4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2"/>
                    <a:gd name="T11" fmla="*/ 6 w 6"/>
                    <a:gd name="T12" fmla="*/ 42 h 4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2">
                      <a:moveTo>
                        <a:pt x="0" y="0"/>
                      </a:moveTo>
                      <a:lnTo>
                        <a:pt x="4" y="42"/>
                      </a:lnTo>
                      <a:lnTo>
                        <a:pt x="6" y="4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06" name="Freeform 5153"/>
                <p:cNvSpPr>
                  <a:spLocks/>
                </p:cNvSpPr>
                <p:nvPr/>
              </p:nvSpPr>
              <p:spPr bwMode="auto">
                <a:xfrm>
                  <a:off x="3236" y="3510"/>
                  <a:ext cx="4" cy="11"/>
                </a:xfrm>
                <a:custGeom>
                  <a:avLst/>
                  <a:gdLst>
                    <a:gd name="T0" fmla="*/ 0 w 4"/>
                    <a:gd name="T1" fmla="*/ 0 h 12"/>
                    <a:gd name="T2" fmla="*/ 2 w 4"/>
                    <a:gd name="T3" fmla="*/ 8 h 12"/>
                    <a:gd name="T4" fmla="*/ 4 w 4"/>
                    <a:gd name="T5" fmla="*/ 8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0"/>
                      </a:moveTo>
                      <a:lnTo>
                        <a:pt x="2" y="12"/>
                      </a:lnTo>
                      <a:lnTo>
                        <a:pt x="4" y="1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07" name="Freeform 5154"/>
                <p:cNvSpPr>
                  <a:spLocks/>
                </p:cNvSpPr>
                <p:nvPr/>
              </p:nvSpPr>
              <p:spPr bwMode="auto">
                <a:xfrm>
                  <a:off x="3238" y="3521"/>
                  <a:ext cx="6" cy="17"/>
                </a:xfrm>
                <a:custGeom>
                  <a:avLst/>
                  <a:gdLst>
                    <a:gd name="T0" fmla="*/ 0 w 7"/>
                    <a:gd name="T1" fmla="*/ 0 h 17"/>
                    <a:gd name="T2" fmla="*/ 3 w 7"/>
                    <a:gd name="T3" fmla="*/ 17 h 17"/>
                    <a:gd name="T4" fmla="*/ 3 w 7"/>
                    <a:gd name="T5" fmla="*/ 17 h 1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7"/>
                    <a:gd name="T11" fmla="*/ 7 w 7"/>
                    <a:gd name="T12" fmla="*/ 17 h 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7">
                      <a:moveTo>
                        <a:pt x="0" y="0"/>
                      </a:moveTo>
                      <a:lnTo>
                        <a:pt x="4" y="17"/>
                      </a:lnTo>
                      <a:lnTo>
                        <a:pt x="7" y="1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08" name="Freeform 5155"/>
                <p:cNvSpPr>
                  <a:spLocks/>
                </p:cNvSpPr>
                <p:nvPr/>
              </p:nvSpPr>
              <p:spPr bwMode="auto">
                <a:xfrm>
                  <a:off x="3242" y="3536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09" name="Freeform 5156"/>
                <p:cNvSpPr>
                  <a:spLocks/>
                </p:cNvSpPr>
                <p:nvPr/>
              </p:nvSpPr>
              <p:spPr bwMode="auto">
                <a:xfrm>
                  <a:off x="3244" y="3536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10" name="Freeform 5157"/>
                <p:cNvSpPr>
                  <a:spLocks/>
                </p:cNvSpPr>
                <p:nvPr/>
              </p:nvSpPr>
              <p:spPr bwMode="auto">
                <a:xfrm>
                  <a:off x="3248" y="3536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11" name="Freeform 5158"/>
                <p:cNvSpPr>
                  <a:spLocks/>
                </p:cNvSpPr>
                <p:nvPr/>
              </p:nvSpPr>
              <p:spPr bwMode="auto">
                <a:xfrm>
                  <a:off x="3250" y="354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12" name="Freeform 5159"/>
                <p:cNvSpPr>
                  <a:spLocks/>
                </p:cNvSpPr>
                <p:nvPr/>
              </p:nvSpPr>
              <p:spPr bwMode="auto">
                <a:xfrm>
                  <a:off x="3252" y="354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13" name="Freeform 5160"/>
                <p:cNvSpPr>
                  <a:spLocks/>
                </p:cNvSpPr>
                <p:nvPr/>
              </p:nvSpPr>
              <p:spPr bwMode="auto">
                <a:xfrm>
                  <a:off x="3254" y="354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14" name="Freeform 5161"/>
                <p:cNvSpPr>
                  <a:spLocks/>
                </p:cNvSpPr>
                <p:nvPr/>
              </p:nvSpPr>
              <p:spPr bwMode="auto">
                <a:xfrm>
                  <a:off x="3256" y="354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15" name="Freeform 5162"/>
                <p:cNvSpPr>
                  <a:spLocks/>
                </p:cNvSpPr>
                <p:nvPr/>
              </p:nvSpPr>
              <p:spPr bwMode="auto">
                <a:xfrm>
                  <a:off x="3260" y="3539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16" name="Freeform 5163"/>
                <p:cNvSpPr>
                  <a:spLocks/>
                </p:cNvSpPr>
                <p:nvPr/>
              </p:nvSpPr>
              <p:spPr bwMode="auto">
                <a:xfrm>
                  <a:off x="3262" y="353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17" name="Freeform 5164"/>
                <p:cNvSpPr>
                  <a:spLocks/>
                </p:cNvSpPr>
                <p:nvPr/>
              </p:nvSpPr>
              <p:spPr bwMode="auto">
                <a:xfrm>
                  <a:off x="3264" y="3541"/>
                  <a:ext cx="6" cy="6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6 h 6"/>
                    <a:gd name="T4" fmla="*/ 3 w 7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5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18" name="Freeform 5165"/>
                <p:cNvSpPr>
                  <a:spLocks/>
                </p:cNvSpPr>
                <p:nvPr/>
              </p:nvSpPr>
              <p:spPr bwMode="auto">
                <a:xfrm>
                  <a:off x="3268" y="3543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19" name="Freeform 5166"/>
                <p:cNvSpPr>
                  <a:spLocks/>
                </p:cNvSpPr>
                <p:nvPr/>
              </p:nvSpPr>
              <p:spPr bwMode="auto">
                <a:xfrm>
                  <a:off x="3270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20" name="Freeform 5167"/>
                <p:cNvSpPr>
                  <a:spLocks/>
                </p:cNvSpPr>
                <p:nvPr/>
              </p:nvSpPr>
              <p:spPr bwMode="auto">
                <a:xfrm>
                  <a:off x="3272" y="354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21" name="Freeform 5168"/>
                <p:cNvSpPr>
                  <a:spLocks/>
                </p:cNvSpPr>
                <p:nvPr/>
              </p:nvSpPr>
              <p:spPr bwMode="auto">
                <a:xfrm>
                  <a:off x="3276" y="354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22" name="Freeform 5169"/>
                <p:cNvSpPr>
                  <a:spLocks/>
                </p:cNvSpPr>
                <p:nvPr/>
              </p:nvSpPr>
              <p:spPr bwMode="auto">
                <a:xfrm>
                  <a:off x="3278" y="3543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23" name="Freeform 5170"/>
                <p:cNvSpPr>
                  <a:spLocks/>
                </p:cNvSpPr>
                <p:nvPr/>
              </p:nvSpPr>
              <p:spPr bwMode="auto">
                <a:xfrm>
                  <a:off x="3282" y="354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24" name="Freeform 5171"/>
                <p:cNvSpPr>
                  <a:spLocks/>
                </p:cNvSpPr>
                <p:nvPr/>
              </p:nvSpPr>
              <p:spPr bwMode="auto">
                <a:xfrm>
                  <a:off x="3284" y="3536"/>
                  <a:ext cx="4" cy="7"/>
                </a:xfrm>
                <a:custGeom>
                  <a:avLst/>
                  <a:gdLst>
                    <a:gd name="T0" fmla="*/ 0 w 4"/>
                    <a:gd name="T1" fmla="*/ 4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25" name="Freeform 5172"/>
                <p:cNvSpPr>
                  <a:spLocks/>
                </p:cNvSpPr>
                <p:nvPr/>
              </p:nvSpPr>
              <p:spPr bwMode="auto">
                <a:xfrm>
                  <a:off x="3286" y="3525"/>
                  <a:ext cx="6" cy="11"/>
                </a:xfrm>
                <a:custGeom>
                  <a:avLst/>
                  <a:gdLst>
                    <a:gd name="T0" fmla="*/ 0 w 7"/>
                    <a:gd name="T1" fmla="*/ 11 h 11"/>
                    <a:gd name="T2" fmla="*/ 3 w 7"/>
                    <a:gd name="T3" fmla="*/ 0 h 11"/>
                    <a:gd name="T4" fmla="*/ 3 w 7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1"/>
                    <a:gd name="T11" fmla="*/ 7 w 7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1">
                      <a:moveTo>
                        <a:pt x="0" y="11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26" name="Freeform 5173"/>
                <p:cNvSpPr>
                  <a:spLocks/>
                </p:cNvSpPr>
                <p:nvPr/>
              </p:nvSpPr>
              <p:spPr bwMode="auto">
                <a:xfrm>
                  <a:off x="3291" y="3512"/>
                  <a:ext cx="3" cy="13"/>
                </a:xfrm>
                <a:custGeom>
                  <a:avLst/>
                  <a:gdLst>
                    <a:gd name="T0" fmla="*/ 0 w 4"/>
                    <a:gd name="T1" fmla="*/ 10 h 14"/>
                    <a:gd name="T2" fmla="*/ 2 w 4"/>
                    <a:gd name="T3" fmla="*/ 0 h 14"/>
                    <a:gd name="T4" fmla="*/ 2 w 4"/>
                    <a:gd name="T5" fmla="*/ 0 h 1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4"/>
                    <a:gd name="T11" fmla="*/ 4 w 4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4">
                      <a:moveTo>
                        <a:pt x="0" y="1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27" name="Freeform 5174"/>
                <p:cNvSpPr>
                  <a:spLocks/>
                </p:cNvSpPr>
                <p:nvPr/>
              </p:nvSpPr>
              <p:spPr bwMode="auto">
                <a:xfrm>
                  <a:off x="3292" y="3505"/>
                  <a:ext cx="4" cy="7"/>
                </a:xfrm>
                <a:custGeom>
                  <a:avLst/>
                  <a:gdLst>
                    <a:gd name="T0" fmla="*/ 0 w 4"/>
                    <a:gd name="T1" fmla="*/ 7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28" name="Freeform 5175"/>
                <p:cNvSpPr>
                  <a:spLocks/>
                </p:cNvSpPr>
                <p:nvPr/>
              </p:nvSpPr>
              <p:spPr bwMode="auto">
                <a:xfrm>
                  <a:off x="3294" y="350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29" name="Freeform 5176"/>
                <p:cNvSpPr>
                  <a:spLocks/>
                </p:cNvSpPr>
                <p:nvPr/>
              </p:nvSpPr>
              <p:spPr bwMode="auto">
                <a:xfrm>
                  <a:off x="3298" y="3505"/>
                  <a:ext cx="4" cy="9"/>
                </a:xfrm>
                <a:custGeom>
                  <a:avLst/>
                  <a:gdLst>
                    <a:gd name="T0" fmla="*/ 0 w 4"/>
                    <a:gd name="T1" fmla="*/ 0 h 9"/>
                    <a:gd name="T2" fmla="*/ 2 w 4"/>
                    <a:gd name="T3" fmla="*/ 9 h 9"/>
                    <a:gd name="T4" fmla="*/ 4 w 4"/>
                    <a:gd name="T5" fmla="*/ 9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0"/>
                      </a:moveTo>
                      <a:lnTo>
                        <a:pt x="2" y="9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30" name="Freeform 5177"/>
                <p:cNvSpPr>
                  <a:spLocks/>
                </p:cNvSpPr>
                <p:nvPr/>
              </p:nvSpPr>
              <p:spPr bwMode="auto">
                <a:xfrm>
                  <a:off x="3300" y="3514"/>
                  <a:ext cx="4" cy="17"/>
                </a:xfrm>
                <a:custGeom>
                  <a:avLst/>
                  <a:gdLst>
                    <a:gd name="T0" fmla="*/ 0 w 4"/>
                    <a:gd name="T1" fmla="*/ 0 h 18"/>
                    <a:gd name="T2" fmla="*/ 2 w 4"/>
                    <a:gd name="T3" fmla="*/ 14 h 18"/>
                    <a:gd name="T4" fmla="*/ 4 w 4"/>
                    <a:gd name="T5" fmla="*/ 14 h 1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8"/>
                    <a:gd name="T11" fmla="*/ 4 w 4"/>
                    <a:gd name="T12" fmla="*/ 18 h 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8">
                      <a:moveTo>
                        <a:pt x="0" y="0"/>
                      </a:moveTo>
                      <a:lnTo>
                        <a:pt x="2" y="18"/>
                      </a:lnTo>
                      <a:lnTo>
                        <a:pt x="4" y="1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31" name="Freeform 5178"/>
                <p:cNvSpPr>
                  <a:spLocks/>
                </p:cNvSpPr>
                <p:nvPr/>
              </p:nvSpPr>
              <p:spPr bwMode="auto">
                <a:xfrm>
                  <a:off x="3302" y="3531"/>
                  <a:ext cx="4" cy="12"/>
                </a:xfrm>
                <a:custGeom>
                  <a:avLst/>
                  <a:gdLst>
                    <a:gd name="T0" fmla="*/ 0 w 4"/>
                    <a:gd name="T1" fmla="*/ 0 h 13"/>
                    <a:gd name="T2" fmla="*/ 2 w 4"/>
                    <a:gd name="T3" fmla="*/ 9 h 13"/>
                    <a:gd name="T4" fmla="*/ 4 w 4"/>
                    <a:gd name="T5" fmla="*/ 9 h 1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3"/>
                    <a:gd name="T11" fmla="*/ 4 w 4"/>
                    <a:gd name="T12" fmla="*/ 13 h 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3">
                      <a:moveTo>
                        <a:pt x="0" y="0"/>
                      </a:moveTo>
                      <a:lnTo>
                        <a:pt x="2" y="13"/>
                      </a:lnTo>
                      <a:lnTo>
                        <a:pt x="4" y="1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32" name="Freeform 5179"/>
                <p:cNvSpPr>
                  <a:spLocks/>
                </p:cNvSpPr>
                <p:nvPr/>
              </p:nvSpPr>
              <p:spPr bwMode="auto">
                <a:xfrm>
                  <a:off x="3304" y="354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</p:grpSp>
          <p:grpSp>
            <p:nvGrpSpPr>
              <p:cNvPr id="26" name="Group 5180"/>
              <p:cNvGrpSpPr>
                <a:grpSpLocks/>
              </p:cNvGrpSpPr>
              <p:nvPr/>
            </p:nvGrpSpPr>
            <p:grpSpPr bwMode="auto">
              <a:xfrm>
                <a:off x="4712" y="3345"/>
                <a:ext cx="511" cy="436"/>
                <a:chOff x="3306" y="3123"/>
                <a:chExt cx="534" cy="437"/>
              </a:xfrm>
            </p:grpSpPr>
            <p:sp>
              <p:nvSpPr>
                <p:cNvPr id="233" name="Freeform 5181"/>
                <p:cNvSpPr>
                  <a:spLocks/>
                </p:cNvSpPr>
                <p:nvPr/>
              </p:nvSpPr>
              <p:spPr bwMode="auto">
                <a:xfrm>
                  <a:off x="3306" y="3543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34" name="Freeform 5182"/>
                <p:cNvSpPr>
                  <a:spLocks/>
                </p:cNvSpPr>
                <p:nvPr/>
              </p:nvSpPr>
              <p:spPr bwMode="auto">
                <a:xfrm>
                  <a:off x="3310" y="3543"/>
                  <a:ext cx="4" cy="2"/>
                </a:xfrm>
                <a:custGeom>
                  <a:avLst/>
                  <a:gdLst>
                    <a:gd name="T0" fmla="*/ 0 w 5"/>
                    <a:gd name="T1" fmla="*/ 0 h 2"/>
                    <a:gd name="T2" fmla="*/ 2 w 5"/>
                    <a:gd name="T3" fmla="*/ 2 h 2"/>
                    <a:gd name="T4" fmla="*/ 2 w 5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5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35" name="Freeform 5183"/>
                <p:cNvSpPr>
                  <a:spLocks/>
                </p:cNvSpPr>
                <p:nvPr/>
              </p:nvSpPr>
              <p:spPr bwMode="auto">
                <a:xfrm>
                  <a:off x="3312" y="3545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36" name="Freeform 5184"/>
                <p:cNvSpPr>
                  <a:spLocks/>
                </p:cNvSpPr>
                <p:nvPr/>
              </p:nvSpPr>
              <p:spPr bwMode="auto">
                <a:xfrm>
                  <a:off x="3316" y="354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37" name="Freeform 5185"/>
                <p:cNvSpPr>
                  <a:spLocks/>
                </p:cNvSpPr>
                <p:nvPr/>
              </p:nvSpPr>
              <p:spPr bwMode="auto">
                <a:xfrm>
                  <a:off x="3318" y="354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38" name="Freeform 5186"/>
                <p:cNvSpPr>
                  <a:spLocks/>
                </p:cNvSpPr>
                <p:nvPr/>
              </p:nvSpPr>
              <p:spPr bwMode="auto">
                <a:xfrm>
                  <a:off x="3322" y="3538"/>
                  <a:ext cx="4" cy="5"/>
                </a:xfrm>
                <a:custGeom>
                  <a:avLst/>
                  <a:gdLst>
                    <a:gd name="T0" fmla="*/ 0 w 4"/>
                    <a:gd name="T1" fmla="*/ 3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39" name="Freeform 5187"/>
                <p:cNvSpPr>
                  <a:spLocks/>
                </p:cNvSpPr>
                <p:nvPr/>
              </p:nvSpPr>
              <p:spPr bwMode="auto">
                <a:xfrm>
                  <a:off x="3324" y="3538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40" name="Freeform 5188"/>
                <p:cNvSpPr>
                  <a:spLocks/>
                </p:cNvSpPr>
                <p:nvPr/>
              </p:nvSpPr>
              <p:spPr bwMode="auto">
                <a:xfrm>
                  <a:off x="3326" y="3541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41" name="Freeform 5189"/>
                <p:cNvSpPr>
                  <a:spLocks/>
                </p:cNvSpPr>
                <p:nvPr/>
              </p:nvSpPr>
              <p:spPr bwMode="auto">
                <a:xfrm>
                  <a:off x="3328" y="3547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42" name="Freeform 5190"/>
                <p:cNvSpPr>
                  <a:spLocks/>
                </p:cNvSpPr>
                <p:nvPr/>
              </p:nvSpPr>
              <p:spPr bwMode="auto">
                <a:xfrm>
                  <a:off x="3332" y="3541"/>
                  <a:ext cx="4" cy="8"/>
                </a:xfrm>
                <a:custGeom>
                  <a:avLst/>
                  <a:gdLst>
                    <a:gd name="T0" fmla="*/ 0 w 4"/>
                    <a:gd name="T1" fmla="*/ 8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43" name="Freeform 5191"/>
                <p:cNvSpPr>
                  <a:spLocks/>
                </p:cNvSpPr>
                <p:nvPr/>
              </p:nvSpPr>
              <p:spPr bwMode="auto">
                <a:xfrm>
                  <a:off x="3334" y="3534"/>
                  <a:ext cx="4" cy="7"/>
                </a:xfrm>
                <a:custGeom>
                  <a:avLst/>
                  <a:gdLst>
                    <a:gd name="T0" fmla="*/ 0 w 5"/>
                    <a:gd name="T1" fmla="*/ 4 h 8"/>
                    <a:gd name="T2" fmla="*/ 2 w 5"/>
                    <a:gd name="T3" fmla="*/ 0 h 8"/>
                    <a:gd name="T4" fmla="*/ 2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44" name="Freeform 5192"/>
                <p:cNvSpPr>
                  <a:spLocks/>
                </p:cNvSpPr>
                <p:nvPr/>
              </p:nvSpPr>
              <p:spPr bwMode="auto">
                <a:xfrm>
                  <a:off x="3336" y="3534"/>
                  <a:ext cx="6" cy="4"/>
                </a:xfrm>
                <a:custGeom>
                  <a:avLst/>
                  <a:gdLst>
                    <a:gd name="T0" fmla="*/ 0 w 7"/>
                    <a:gd name="T1" fmla="*/ 0 h 4"/>
                    <a:gd name="T2" fmla="*/ 3 w 7"/>
                    <a:gd name="T3" fmla="*/ 4 h 4"/>
                    <a:gd name="T4" fmla="*/ 3 w 7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0"/>
                      </a:moveTo>
                      <a:lnTo>
                        <a:pt x="5" y="4"/>
                      </a:lnTo>
                      <a:lnTo>
                        <a:pt x="7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45" name="Freeform 5193"/>
                <p:cNvSpPr>
                  <a:spLocks/>
                </p:cNvSpPr>
                <p:nvPr/>
              </p:nvSpPr>
              <p:spPr bwMode="auto">
                <a:xfrm>
                  <a:off x="3340" y="3512"/>
                  <a:ext cx="4" cy="26"/>
                </a:xfrm>
                <a:custGeom>
                  <a:avLst/>
                  <a:gdLst>
                    <a:gd name="T0" fmla="*/ 0 w 4"/>
                    <a:gd name="T1" fmla="*/ 23 h 27"/>
                    <a:gd name="T2" fmla="*/ 2 w 4"/>
                    <a:gd name="T3" fmla="*/ 0 h 27"/>
                    <a:gd name="T4" fmla="*/ 4 w 4"/>
                    <a:gd name="T5" fmla="*/ 0 h 2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7"/>
                    <a:gd name="T11" fmla="*/ 4 w 4"/>
                    <a:gd name="T12" fmla="*/ 27 h 2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7">
                      <a:moveTo>
                        <a:pt x="0" y="2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46" name="Freeform 5194"/>
                <p:cNvSpPr>
                  <a:spLocks/>
                </p:cNvSpPr>
                <p:nvPr/>
              </p:nvSpPr>
              <p:spPr bwMode="auto">
                <a:xfrm>
                  <a:off x="3342" y="3466"/>
                  <a:ext cx="4" cy="46"/>
                </a:xfrm>
                <a:custGeom>
                  <a:avLst/>
                  <a:gdLst>
                    <a:gd name="T0" fmla="*/ 0 w 4"/>
                    <a:gd name="T1" fmla="*/ 40 h 48"/>
                    <a:gd name="T2" fmla="*/ 2 w 4"/>
                    <a:gd name="T3" fmla="*/ 0 h 48"/>
                    <a:gd name="T4" fmla="*/ 4 w 4"/>
                    <a:gd name="T5" fmla="*/ 0 h 4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8"/>
                    <a:gd name="T11" fmla="*/ 4 w 4"/>
                    <a:gd name="T12" fmla="*/ 48 h 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8">
                      <a:moveTo>
                        <a:pt x="0" y="4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47" name="Freeform 5195"/>
                <p:cNvSpPr>
                  <a:spLocks/>
                </p:cNvSpPr>
                <p:nvPr/>
              </p:nvSpPr>
              <p:spPr bwMode="auto">
                <a:xfrm>
                  <a:off x="3344" y="3341"/>
                  <a:ext cx="6" cy="125"/>
                </a:xfrm>
                <a:custGeom>
                  <a:avLst/>
                  <a:gdLst>
                    <a:gd name="T0" fmla="*/ 0 w 6"/>
                    <a:gd name="T1" fmla="*/ 111 h 130"/>
                    <a:gd name="T2" fmla="*/ 4 w 6"/>
                    <a:gd name="T3" fmla="*/ 0 h 130"/>
                    <a:gd name="T4" fmla="*/ 6 w 6"/>
                    <a:gd name="T5" fmla="*/ 0 h 130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30"/>
                    <a:gd name="T11" fmla="*/ 6 w 6"/>
                    <a:gd name="T12" fmla="*/ 130 h 13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30">
                      <a:moveTo>
                        <a:pt x="0" y="13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48" name="Freeform 5196"/>
                <p:cNvSpPr>
                  <a:spLocks/>
                </p:cNvSpPr>
                <p:nvPr/>
              </p:nvSpPr>
              <p:spPr bwMode="auto">
                <a:xfrm>
                  <a:off x="3348" y="3187"/>
                  <a:ext cx="4" cy="154"/>
                </a:xfrm>
                <a:custGeom>
                  <a:avLst/>
                  <a:gdLst>
                    <a:gd name="T0" fmla="*/ 0 w 4"/>
                    <a:gd name="T1" fmla="*/ 137 h 160"/>
                    <a:gd name="T2" fmla="*/ 2 w 4"/>
                    <a:gd name="T3" fmla="*/ 0 h 160"/>
                    <a:gd name="T4" fmla="*/ 4 w 4"/>
                    <a:gd name="T5" fmla="*/ 0 h 16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60"/>
                    <a:gd name="T11" fmla="*/ 4 w 4"/>
                    <a:gd name="T12" fmla="*/ 160 h 16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60">
                      <a:moveTo>
                        <a:pt x="0" y="16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49" name="Freeform 5197"/>
                <p:cNvSpPr>
                  <a:spLocks/>
                </p:cNvSpPr>
                <p:nvPr/>
              </p:nvSpPr>
              <p:spPr bwMode="auto">
                <a:xfrm>
                  <a:off x="3350" y="3123"/>
                  <a:ext cx="4" cy="64"/>
                </a:xfrm>
                <a:custGeom>
                  <a:avLst/>
                  <a:gdLst>
                    <a:gd name="T0" fmla="*/ 0 w 4"/>
                    <a:gd name="T1" fmla="*/ 55 h 67"/>
                    <a:gd name="T2" fmla="*/ 2 w 4"/>
                    <a:gd name="T3" fmla="*/ 0 h 67"/>
                    <a:gd name="T4" fmla="*/ 4 w 4"/>
                    <a:gd name="T5" fmla="*/ 0 h 6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7"/>
                    <a:gd name="T11" fmla="*/ 4 w 4"/>
                    <a:gd name="T12" fmla="*/ 67 h 6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7">
                      <a:moveTo>
                        <a:pt x="0" y="6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50" name="Freeform 5198"/>
                <p:cNvSpPr>
                  <a:spLocks/>
                </p:cNvSpPr>
                <p:nvPr/>
              </p:nvSpPr>
              <p:spPr bwMode="auto">
                <a:xfrm>
                  <a:off x="3352" y="3123"/>
                  <a:ext cx="4" cy="37"/>
                </a:xfrm>
                <a:custGeom>
                  <a:avLst/>
                  <a:gdLst>
                    <a:gd name="T0" fmla="*/ 0 w 4"/>
                    <a:gd name="T1" fmla="*/ 0 h 38"/>
                    <a:gd name="T2" fmla="*/ 2 w 4"/>
                    <a:gd name="T3" fmla="*/ 34 h 38"/>
                    <a:gd name="T4" fmla="*/ 4 w 4"/>
                    <a:gd name="T5" fmla="*/ 34 h 3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8"/>
                    <a:gd name="T11" fmla="*/ 4 w 4"/>
                    <a:gd name="T12" fmla="*/ 38 h 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8">
                      <a:moveTo>
                        <a:pt x="0" y="0"/>
                      </a:moveTo>
                      <a:lnTo>
                        <a:pt x="2" y="38"/>
                      </a:lnTo>
                      <a:lnTo>
                        <a:pt x="4" y="3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51" name="Freeform 5199"/>
                <p:cNvSpPr>
                  <a:spLocks/>
                </p:cNvSpPr>
                <p:nvPr/>
              </p:nvSpPr>
              <p:spPr bwMode="auto">
                <a:xfrm>
                  <a:off x="3354" y="3160"/>
                  <a:ext cx="6" cy="109"/>
                </a:xfrm>
                <a:custGeom>
                  <a:avLst/>
                  <a:gdLst>
                    <a:gd name="T0" fmla="*/ 0 w 6"/>
                    <a:gd name="T1" fmla="*/ 0 h 114"/>
                    <a:gd name="T2" fmla="*/ 4 w 6"/>
                    <a:gd name="T3" fmla="*/ 95 h 114"/>
                    <a:gd name="T4" fmla="*/ 6 w 6"/>
                    <a:gd name="T5" fmla="*/ 95 h 11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14"/>
                    <a:gd name="T11" fmla="*/ 6 w 6"/>
                    <a:gd name="T12" fmla="*/ 114 h 1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14">
                      <a:moveTo>
                        <a:pt x="0" y="0"/>
                      </a:moveTo>
                      <a:lnTo>
                        <a:pt x="4" y="114"/>
                      </a:lnTo>
                      <a:lnTo>
                        <a:pt x="6" y="11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52" name="Freeform 5200"/>
                <p:cNvSpPr>
                  <a:spLocks/>
                </p:cNvSpPr>
                <p:nvPr/>
              </p:nvSpPr>
              <p:spPr bwMode="auto">
                <a:xfrm>
                  <a:off x="3358" y="3269"/>
                  <a:ext cx="6" cy="154"/>
                </a:xfrm>
                <a:custGeom>
                  <a:avLst/>
                  <a:gdLst>
                    <a:gd name="T0" fmla="*/ 0 w 7"/>
                    <a:gd name="T1" fmla="*/ 0 h 161"/>
                    <a:gd name="T2" fmla="*/ 3 w 7"/>
                    <a:gd name="T3" fmla="*/ 135 h 161"/>
                    <a:gd name="T4" fmla="*/ 3 w 7"/>
                    <a:gd name="T5" fmla="*/ 135 h 16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61"/>
                    <a:gd name="T11" fmla="*/ 7 w 7"/>
                    <a:gd name="T12" fmla="*/ 161 h 16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61">
                      <a:moveTo>
                        <a:pt x="0" y="0"/>
                      </a:moveTo>
                      <a:lnTo>
                        <a:pt x="5" y="161"/>
                      </a:lnTo>
                      <a:lnTo>
                        <a:pt x="7" y="16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53" name="Freeform 5201"/>
                <p:cNvSpPr>
                  <a:spLocks/>
                </p:cNvSpPr>
                <p:nvPr/>
              </p:nvSpPr>
              <p:spPr bwMode="auto">
                <a:xfrm>
                  <a:off x="3362" y="3423"/>
                  <a:ext cx="4" cy="87"/>
                </a:xfrm>
                <a:custGeom>
                  <a:avLst/>
                  <a:gdLst>
                    <a:gd name="T0" fmla="*/ 0 w 4"/>
                    <a:gd name="T1" fmla="*/ 0 h 90"/>
                    <a:gd name="T2" fmla="*/ 2 w 4"/>
                    <a:gd name="T3" fmla="*/ 78 h 90"/>
                    <a:gd name="T4" fmla="*/ 4 w 4"/>
                    <a:gd name="T5" fmla="*/ 78 h 9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0"/>
                    <a:gd name="T11" fmla="*/ 4 w 4"/>
                    <a:gd name="T12" fmla="*/ 90 h 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0">
                      <a:moveTo>
                        <a:pt x="0" y="0"/>
                      </a:moveTo>
                      <a:lnTo>
                        <a:pt x="2" y="90"/>
                      </a:lnTo>
                      <a:lnTo>
                        <a:pt x="4" y="9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54" name="Freeform 5202"/>
                <p:cNvSpPr>
                  <a:spLocks/>
                </p:cNvSpPr>
                <p:nvPr/>
              </p:nvSpPr>
              <p:spPr bwMode="auto">
                <a:xfrm>
                  <a:off x="3364" y="3510"/>
                  <a:ext cx="4" cy="13"/>
                </a:xfrm>
                <a:custGeom>
                  <a:avLst/>
                  <a:gdLst>
                    <a:gd name="T0" fmla="*/ 0 w 4"/>
                    <a:gd name="T1" fmla="*/ 0 h 14"/>
                    <a:gd name="T2" fmla="*/ 2 w 4"/>
                    <a:gd name="T3" fmla="*/ 10 h 14"/>
                    <a:gd name="T4" fmla="*/ 4 w 4"/>
                    <a:gd name="T5" fmla="*/ 10 h 1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4"/>
                    <a:gd name="T11" fmla="*/ 4 w 4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4">
                      <a:moveTo>
                        <a:pt x="0" y="0"/>
                      </a:moveTo>
                      <a:lnTo>
                        <a:pt x="2" y="14"/>
                      </a:lnTo>
                      <a:lnTo>
                        <a:pt x="4" y="1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55" name="Freeform 5203"/>
                <p:cNvSpPr>
                  <a:spLocks/>
                </p:cNvSpPr>
                <p:nvPr/>
              </p:nvSpPr>
              <p:spPr bwMode="auto">
                <a:xfrm>
                  <a:off x="3366" y="3523"/>
                  <a:ext cx="4" cy="8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8 h 8"/>
                    <a:gd name="T4" fmla="*/ 4 w 4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56" name="Freeform 5204"/>
                <p:cNvSpPr>
                  <a:spLocks/>
                </p:cNvSpPr>
                <p:nvPr/>
              </p:nvSpPr>
              <p:spPr bwMode="auto">
                <a:xfrm>
                  <a:off x="3368" y="3531"/>
                  <a:ext cx="6" cy="8"/>
                </a:xfrm>
                <a:custGeom>
                  <a:avLst/>
                  <a:gdLst>
                    <a:gd name="T0" fmla="*/ 0 w 6"/>
                    <a:gd name="T1" fmla="*/ 0 h 9"/>
                    <a:gd name="T2" fmla="*/ 4 w 6"/>
                    <a:gd name="T3" fmla="*/ 5 h 9"/>
                    <a:gd name="T4" fmla="*/ 6 w 6"/>
                    <a:gd name="T5" fmla="*/ 5 h 9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9"/>
                    <a:gd name="T11" fmla="*/ 6 w 6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9">
                      <a:moveTo>
                        <a:pt x="0" y="0"/>
                      </a:moveTo>
                      <a:lnTo>
                        <a:pt x="4" y="9"/>
                      </a:lnTo>
                      <a:lnTo>
                        <a:pt x="6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57" name="Freeform 5205"/>
                <p:cNvSpPr>
                  <a:spLocks/>
                </p:cNvSpPr>
                <p:nvPr/>
              </p:nvSpPr>
              <p:spPr bwMode="auto">
                <a:xfrm>
                  <a:off x="3372" y="353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58" name="Freeform 5206"/>
                <p:cNvSpPr>
                  <a:spLocks/>
                </p:cNvSpPr>
                <p:nvPr/>
              </p:nvSpPr>
              <p:spPr bwMode="auto">
                <a:xfrm>
                  <a:off x="3374" y="353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59" name="Freeform 5207"/>
                <p:cNvSpPr>
                  <a:spLocks/>
                </p:cNvSpPr>
                <p:nvPr/>
              </p:nvSpPr>
              <p:spPr bwMode="auto">
                <a:xfrm>
                  <a:off x="3376" y="354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60" name="Freeform 5208"/>
                <p:cNvSpPr>
                  <a:spLocks/>
                </p:cNvSpPr>
                <p:nvPr/>
              </p:nvSpPr>
              <p:spPr bwMode="auto">
                <a:xfrm>
                  <a:off x="3378" y="3543"/>
                  <a:ext cx="7" cy="2"/>
                </a:xfrm>
                <a:custGeom>
                  <a:avLst/>
                  <a:gdLst>
                    <a:gd name="T0" fmla="*/ 0 w 7"/>
                    <a:gd name="T1" fmla="*/ 2 h 2"/>
                    <a:gd name="T2" fmla="*/ 4 w 7"/>
                    <a:gd name="T3" fmla="*/ 0 h 2"/>
                    <a:gd name="T4" fmla="*/ 7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61" name="Freeform 5209"/>
                <p:cNvSpPr>
                  <a:spLocks/>
                </p:cNvSpPr>
                <p:nvPr/>
              </p:nvSpPr>
              <p:spPr bwMode="auto">
                <a:xfrm>
                  <a:off x="3382" y="3538"/>
                  <a:ext cx="4" cy="5"/>
                </a:xfrm>
                <a:custGeom>
                  <a:avLst/>
                  <a:gdLst>
                    <a:gd name="T0" fmla="*/ 0 w 5"/>
                    <a:gd name="T1" fmla="*/ 3 h 6"/>
                    <a:gd name="T2" fmla="*/ 2 w 5"/>
                    <a:gd name="T3" fmla="*/ 0 h 6"/>
                    <a:gd name="T4" fmla="*/ 2 w 5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6"/>
                    <a:gd name="T11" fmla="*/ 5 w 5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6">
                      <a:moveTo>
                        <a:pt x="0" y="6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62" name="Freeform 5210"/>
                <p:cNvSpPr>
                  <a:spLocks/>
                </p:cNvSpPr>
                <p:nvPr/>
              </p:nvSpPr>
              <p:spPr bwMode="auto">
                <a:xfrm>
                  <a:off x="3385" y="3538"/>
                  <a:ext cx="3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2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63" name="Freeform 5211"/>
                <p:cNvSpPr>
                  <a:spLocks/>
                </p:cNvSpPr>
                <p:nvPr/>
              </p:nvSpPr>
              <p:spPr bwMode="auto">
                <a:xfrm>
                  <a:off x="3386" y="3538"/>
                  <a:ext cx="6" cy="5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3 h 6"/>
                    <a:gd name="T4" fmla="*/ 6 w 6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64" name="Freeform 5212"/>
                <p:cNvSpPr>
                  <a:spLocks/>
                </p:cNvSpPr>
                <p:nvPr/>
              </p:nvSpPr>
              <p:spPr bwMode="auto">
                <a:xfrm>
                  <a:off x="3390" y="3538"/>
                  <a:ext cx="4" cy="5"/>
                </a:xfrm>
                <a:custGeom>
                  <a:avLst/>
                  <a:gdLst>
                    <a:gd name="T0" fmla="*/ 0 w 4"/>
                    <a:gd name="T1" fmla="*/ 3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65" name="Freeform 5213"/>
                <p:cNvSpPr>
                  <a:spLocks/>
                </p:cNvSpPr>
                <p:nvPr/>
              </p:nvSpPr>
              <p:spPr bwMode="auto">
                <a:xfrm>
                  <a:off x="3392" y="3538"/>
                  <a:ext cx="6" cy="1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1 h 2"/>
                    <a:gd name="T4" fmla="*/ 6 w 6"/>
                    <a:gd name="T5" fmla="*/ 1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66" name="Freeform 5214"/>
                <p:cNvSpPr>
                  <a:spLocks/>
                </p:cNvSpPr>
                <p:nvPr/>
              </p:nvSpPr>
              <p:spPr bwMode="auto">
                <a:xfrm>
                  <a:off x="3396" y="353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67" name="Freeform 5215"/>
                <p:cNvSpPr>
                  <a:spLocks/>
                </p:cNvSpPr>
                <p:nvPr/>
              </p:nvSpPr>
              <p:spPr bwMode="auto">
                <a:xfrm>
                  <a:off x="3398" y="354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68" name="Freeform 5216"/>
                <p:cNvSpPr>
                  <a:spLocks/>
                </p:cNvSpPr>
                <p:nvPr/>
              </p:nvSpPr>
              <p:spPr bwMode="auto">
                <a:xfrm>
                  <a:off x="3400" y="3547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69" name="Freeform 5217"/>
                <p:cNvSpPr>
                  <a:spLocks/>
                </p:cNvSpPr>
                <p:nvPr/>
              </p:nvSpPr>
              <p:spPr bwMode="auto">
                <a:xfrm>
                  <a:off x="3404" y="3551"/>
                  <a:ext cx="4" cy="4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4 h 4"/>
                    <a:gd name="T4" fmla="*/ 2 w 5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70" name="Freeform 5218"/>
                <p:cNvSpPr>
                  <a:spLocks/>
                </p:cNvSpPr>
                <p:nvPr/>
              </p:nvSpPr>
              <p:spPr bwMode="auto">
                <a:xfrm>
                  <a:off x="3406" y="3551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71" name="Freeform 5219"/>
                <p:cNvSpPr>
                  <a:spLocks/>
                </p:cNvSpPr>
                <p:nvPr/>
              </p:nvSpPr>
              <p:spPr bwMode="auto">
                <a:xfrm>
                  <a:off x="3408" y="3547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72" name="Freeform 5220"/>
                <p:cNvSpPr>
                  <a:spLocks/>
                </p:cNvSpPr>
                <p:nvPr/>
              </p:nvSpPr>
              <p:spPr bwMode="auto">
                <a:xfrm>
                  <a:off x="3412" y="3541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73" name="Freeform 5221"/>
                <p:cNvSpPr>
                  <a:spLocks/>
                </p:cNvSpPr>
                <p:nvPr/>
              </p:nvSpPr>
              <p:spPr bwMode="auto">
                <a:xfrm>
                  <a:off x="3414" y="354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74" name="Freeform 5222"/>
                <p:cNvSpPr>
                  <a:spLocks/>
                </p:cNvSpPr>
                <p:nvPr/>
              </p:nvSpPr>
              <p:spPr bwMode="auto">
                <a:xfrm>
                  <a:off x="3416" y="3545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75" name="Freeform 5223"/>
                <p:cNvSpPr>
                  <a:spLocks/>
                </p:cNvSpPr>
                <p:nvPr/>
              </p:nvSpPr>
              <p:spPr bwMode="auto">
                <a:xfrm>
                  <a:off x="3418" y="3545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76" name="Freeform 5224"/>
                <p:cNvSpPr>
                  <a:spLocks/>
                </p:cNvSpPr>
                <p:nvPr/>
              </p:nvSpPr>
              <p:spPr bwMode="auto">
                <a:xfrm>
                  <a:off x="3422" y="354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77" name="Freeform 5225"/>
                <p:cNvSpPr>
                  <a:spLocks/>
                </p:cNvSpPr>
                <p:nvPr/>
              </p:nvSpPr>
              <p:spPr bwMode="auto">
                <a:xfrm>
                  <a:off x="3424" y="3538"/>
                  <a:ext cx="4" cy="7"/>
                </a:xfrm>
                <a:custGeom>
                  <a:avLst/>
                  <a:gdLst>
                    <a:gd name="T0" fmla="*/ 0 w 4"/>
                    <a:gd name="T1" fmla="*/ 4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78" name="Freeform 5226"/>
                <p:cNvSpPr>
                  <a:spLocks/>
                </p:cNvSpPr>
                <p:nvPr/>
              </p:nvSpPr>
              <p:spPr bwMode="auto">
                <a:xfrm>
                  <a:off x="3426" y="3523"/>
                  <a:ext cx="4" cy="15"/>
                </a:xfrm>
                <a:custGeom>
                  <a:avLst/>
                  <a:gdLst>
                    <a:gd name="T0" fmla="*/ 0 w 4"/>
                    <a:gd name="T1" fmla="*/ 15 h 15"/>
                    <a:gd name="T2" fmla="*/ 2 w 4"/>
                    <a:gd name="T3" fmla="*/ 0 h 15"/>
                    <a:gd name="T4" fmla="*/ 4 w 4"/>
                    <a:gd name="T5" fmla="*/ 0 h 1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5"/>
                    <a:gd name="T11" fmla="*/ 4 w 4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5">
                      <a:moveTo>
                        <a:pt x="0" y="1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79" name="Freeform 5227"/>
                <p:cNvSpPr>
                  <a:spLocks/>
                </p:cNvSpPr>
                <p:nvPr/>
              </p:nvSpPr>
              <p:spPr bwMode="auto">
                <a:xfrm>
                  <a:off x="3428" y="3517"/>
                  <a:ext cx="6" cy="6"/>
                </a:xfrm>
                <a:custGeom>
                  <a:avLst/>
                  <a:gdLst>
                    <a:gd name="T0" fmla="*/ 0 w 7"/>
                    <a:gd name="T1" fmla="*/ 6 h 6"/>
                    <a:gd name="T2" fmla="*/ 3 w 7"/>
                    <a:gd name="T3" fmla="*/ 0 h 6"/>
                    <a:gd name="T4" fmla="*/ 3 w 7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6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80" name="Freeform 5228"/>
                <p:cNvSpPr>
                  <a:spLocks/>
                </p:cNvSpPr>
                <p:nvPr/>
              </p:nvSpPr>
              <p:spPr bwMode="auto">
                <a:xfrm>
                  <a:off x="3432" y="3517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81" name="Freeform 5229"/>
                <p:cNvSpPr>
                  <a:spLocks/>
                </p:cNvSpPr>
                <p:nvPr/>
              </p:nvSpPr>
              <p:spPr bwMode="auto">
                <a:xfrm>
                  <a:off x="3436" y="3517"/>
                  <a:ext cx="4" cy="10"/>
                </a:xfrm>
                <a:custGeom>
                  <a:avLst/>
                  <a:gdLst>
                    <a:gd name="T0" fmla="*/ 0 w 4"/>
                    <a:gd name="T1" fmla="*/ 0 h 10"/>
                    <a:gd name="T2" fmla="*/ 2 w 4"/>
                    <a:gd name="T3" fmla="*/ 10 h 10"/>
                    <a:gd name="T4" fmla="*/ 4 w 4"/>
                    <a:gd name="T5" fmla="*/ 10 h 1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"/>
                    <a:gd name="T11" fmla="*/ 4 w 4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82" name="Freeform 5230"/>
                <p:cNvSpPr>
                  <a:spLocks/>
                </p:cNvSpPr>
                <p:nvPr/>
              </p:nvSpPr>
              <p:spPr bwMode="auto">
                <a:xfrm>
                  <a:off x="3438" y="3527"/>
                  <a:ext cx="4" cy="11"/>
                </a:xfrm>
                <a:custGeom>
                  <a:avLst/>
                  <a:gdLst>
                    <a:gd name="T0" fmla="*/ 0 w 4"/>
                    <a:gd name="T1" fmla="*/ 0 h 11"/>
                    <a:gd name="T2" fmla="*/ 2 w 4"/>
                    <a:gd name="T3" fmla="*/ 11 h 11"/>
                    <a:gd name="T4" fmla="*/ 4 w 4"/>
                    <a:gd name="T5" fmla="*/ 11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0"/>
                      </a:moveTo>
                      <a:lnTo>
                        <a:pt x="2" y="11"/>
                      </a:lnTo>
                      <a:lnTo>
                        <a:pt x="4" y="1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83" name="Freeform 5231"/>
                <p:cNvSpPr>
                  <a:spLocks/>
                </p:cNvSpPr>
                <p:nvPr/>
              </p:nvSpPr>
              <p:spPr bwMode="auto">
                <a:xfrm>
                  <a:off x="3440" y="3538"/>
                  <a:ext cx="4" cy="9"/>
                </a:xfrm>
                <a:custGeom>
                  <a:avLst/>
                  <a:gdLst>
                    <a:gd name="T0" fmla="*/ 0 w 4"/>
                    <a:gd name="T1" fmla="*/ 0 h 10"/>
                    <a:gd name="T2" fmla="*/ 2 w 4"/>
                    <a:gd name="T3" fmla="*/ 6 h 10"/>
                    <a:gd name="T4" fmla="*/ 4 w 4"/>
                    <a:gd name="T5" fmla="*/ 6 h 1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"/>
                    <a:gd name="T11" fmla="*/ 4 w 4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84" name="Freeform 5232"/>
                <p:cNvSpPr>
                  <a:spLocks/>
                </p:cNvSpPr>
                <p:nvPr/>
              </p:nvSpPr>
              <p:spPr bwMode="auto">
                <a:xfrm>
                  <a:off x="3442" y="3547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85" name="Freeform 5233"/>
                <p:cNvSpPr>
                  <a:spLocks/>
                </p:cNvSpPr>
                <p:nvPr/>
              </p:nvSpPr>
              <p:spPr bwMode="auto">
                <a:xfrm>
                  <a:off x="3446" y="354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86" name="Freeform 5234"/>
                <p:cNvSpPr>
                  <a:spLocks/>
                </p:cNvSpPr>
                <p:nvPr/>
              </p:nvSpPr>
              <p:spPr bwMode="auto">
                <a:xfrm>
                  <a:off x="3448" y="3547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87" name="Freeform 5235"/>
                <p:cNvSpPr>
                  <a:spLocks/>
                </p:cNvSpPr>
                <p:nvPr/>
              </p:nvSpPr>
              <p:spPr bwMode="auto">
                <a:xfrm>
                  <a:off x="3450" y="3543"/>
                  <a:ext cx="6" cy="4"/>
                </a:xfrm>
                <a:custGeom>
                  <a:avLst/>
                  <a:gdLst>
                    <a:gd name="T0" fmla="*/ 0 w 7"/>
                    <a:gd name="T1" fmla="*/ 4 h 4"/>
                    <a:gd name="T2" fmla="*/ 3 w 7"/>
                    <a:gd name="T3" fmla="*/ 0 h 4"/>
                    <a:gd name="T4" fmla="*/ 3 w 7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88" name="Freeform 5236"/>
                <p:cNvSpPr>
                  <a:spLocks/>
                </p:cNvSpPr>
                <p:nvPr/>
              </p:nvSpPr>
              <p:spPr bwMode="auto">
                <a:xfrm>
                  <a:off x="3454" y="3525"/>
                  <a:ext cx="4" cy="18"/>
                </a:xfrm>
                <a:custGeom>
                  <a:avLst/>
                  <a:gdLst>
                    <a:gd name="T0" fmla="*/ 0 w 5"/>
                    <a:gd name="T1" fmla="*/ 15 h 19"/>
                    <a:gd name="T2" fmla="*/ 2 w 5"/>
                    <a:gd name="T3" fmla="*/ 0 h 19"/>
                    <a:gd name="T4" fmla="*/ 2 w 5"/>
                    <a:gd name="T5" fmla="*/ 0 h 19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9"/>
                    <a:gd name="T11" fmla="*/ 5 w 5"/>
                    <a:gd name="T12" fmla="*/ 19 h 1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9">
                      <a:moveTo>
                        <a:pt x="0" y="19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89" name="Freeform 5237"/>
                <p:cNvSpPr>
                  <a:spLocks/>
                </p:cNvSpPr>
                <p:nvPr/>
              </p:nvSpPr>
              <p:spPr bwMode="auto">
                <a:xfrm>
                  <a:off x="3456" y="3488"/>
                  <a:ext cx="4" cy="37"/>
                </a:xfrm>
                <a:custGeom>
                  <a:avLst/>
                  <a:gdLst>
                    <a:gd name="T0" fmla="*/ 0 w 4"/>
                    <a:gd name="T1" fmla="*/ 31 h 39"/>
                    <a:gd name="T2" fmla="*/ 2 w 4"/>
                    <a:gd name="T3" fmla="*/ 0 h 39"/>
                    <a:gd name="T4" fmla="*/ 4 w 4"/>
                    <a:gd name="T5" fmla="*/ 0 h 3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9"/>
                    <a:gd name="T11" fmla="*/ 4 w 4"/>
                    <a:gd name="T12" fmla="*/ 39 h 3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9">
                      <a:moveTo>
                        <a:pt x="0" y="3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90" name="Freeform 5238"/>
                <p:cNvSpPr>
                  <a:spLocks/>
                </p:cNvSpPr>
                <p:nvPr/>
              </p:nvSpPr>
              <p:spPr bwMode="auto">
                <a:xfrm>
                  <a:off x="3458" y="3442"/>
                  <a:ext cx="6" cy="46"/>
                </a:xfrm>
                <a:custGeom>
                  <a:avLst/>
                  <a:gdLst>
                    <a:gd name="T0" fmla="*/ 0 w 6"/>
                    <a:gd name="T1" fmla="*/ 40 h 48"/>
                    <a:gd name="T2" fmla="*/ 4 w 6"/>
                    <a:gd name="T3" fmla="*/ 0 h 48"/>
                    <a:gd name="T4" fmla="*/ 6 w 6"/>
                    <a:gd name="T5" fmla="*/ 0 h 4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8"/>
                    <a:gd name="T11" fmla="*/ 6 w 6"/>
                    <a:gd name="T12" fmla="*/ 48 h 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8">
                      <a:moveTo>
                        <a:pt x="0" y="48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91" name="Freeform 5239"/>
                <p:cNvSpPr>
                  <a:spLocks/>
                </p:cNvSpPr>
                <p:nvPr/>
              </p:nvSpPr>
              <p:spPr bwMode="auto">
                <a:xfrm>
                  <a:off x="3462" y="3418"/>
                  <a:ext cx="4" cy="24"/>
                </a:xfrm>
                <a:custGeom>
                  <a:avLst/>
                  <a:gdLst>
                    <a:gd name="T0" fmla="*/ 0 w 4"/>
                    <a:gd name="T1" fmla="*/ 21 h 25"/>
                    <a:gd name="T2" fmla="*/ 2 w 4"/>
                    <a:gd name="T3" fmla="*/ 0 h 25"/>
                    <a:gd name="T4" fmla="*/ 4 w 4"/>
                    <a:gd name="T5" fmla="*/ 0 h 2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5"/>
                    <a:gd name="T11" fmla="*/ 4 w 4"/>
                    <a:gd name="T12" fmla="*/ 25 h 2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5">
                      <a:moveTo>
                        <a:pt x="0" y="2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92" name="Freeform 5240"/>
                <p:cNvSpPr>
                  <a:spLocks/>
                </p:cNvSpPr>
                <p:nvPr/>
              </p:nvSpPr>
              <p:spPr bwMode="auto">
                <a:xfrm>
                  <a:off x="3464" y="3418"/>
                  <a:ext cx="4" cy="17"/>
                </a:xfrm>
                <a:custGeom>
                  <a:avLst/>
                  <a:gdLst>
                    <a:gd name="T0" fmla="*/ 0 w 4"/>
                    <a:gd name="T1" fmla="*/ 0 h 18"/>
                    <a:gd name="T2" fmla="*/ 2 w 4"/>
                    <a:gd name="T3" fmla="*/ 14 h 18"/>
                    <a:gd name="T4" fmla="*/ 4 w 4"/>
                    <a:gd name="T5" fmla="*/ 14 h 1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8"/>
                    <a:gd name="T11" fmla="*/ 4 w 4"/>
                    <a:gd name="T12" fmla="*/ 18 h 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8">
                      <a:moveTo>
                        <a:pt x="0" y="0"/>
                      </a:moveTo>
                      <a:lnTo>
                        <a:pt x="2" y="18"/>
                      </a:lnTo>
                      <a:lnTo>
                        <a:pt x="4" y="1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93" name="Freeform 5241"/>
                <p:cNvSpPr>
                  <a:spLocks/>
                </p:cNvSpPr>
                <p:nvPr/>
              </p:nvSpPr>
              <p:spPr bwMode="auto">
                <a:xfrm>
                  <a:off x="3466" y="3435"/>
                  <a:ext cx="4" cy="31"/>
                </a:xfrm>
                <a:custGeom>
                  <a:avLst/>
                  <a:gdLst>
                    <a:gd name="T0" fmla="*/ 0 w 4"/>
                    <a:gd name="T1" fmla="*/ 0 h 32"/>
                    <a:gd name="T2" fmla="*/ 2 w 4"/>
                    <a:gd name="T3" fmla="*/ 28 h 32"/>
                    <a:gd name="T4" fmla="*/ 4 w 4"/>
                    <a:gd name="T5" fmla="*/ 28 h 3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2"/>
                    <a:gd name="T11" fmla="*/ 4 w 4"/>
                    <a:gd name="T12" fmla="*/ 32 h 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2">
                      <a:moveTo>
                        <a:pt x="0" y="0"/>
                      </a:moveTo>
                      <a:lnTo>
                        <a:pt x="2" y="32"/>
                      </a:lnTo>
                      <a:lnTo>
                        <a:pt x="4" y="3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94" name="Freeform 5242"/>
                <p:cNvSpPr>
                  <a:spLocks/>
                </p:cNvSpPr>
                <p:nvPr/>
              </p:nvSpPr>
              <p:spPr bwMode="auto">
                <a:xfrm>
                  <a:off x="3468" y="3466"/>
                  <a:ext cx="6" cy="51"/>
                </a:xfrm>
                <a:custGeom>
                  <a:avLst/>
                  <a:gdLst>
                    <a:gd name="T0" fmla="*/ 0 w 6"/>
                    <a:gd name="T1" fmla="*/ 0 h 54"/>
                    <a:gd name="T2" fmla="*/ 4 w 6"/>
                    <a:gd name="T3" fmla="*/ 43 h 54"/>
                    <a:gd name="T4" fmla="*/ 6 w 6"/>
                    <a:gd name="T5" fmla="*/ 43 h 5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4"/>
                    <a:gd name="T11" fmla="*/ 6 w 6"/>
                    <a:gd name="T12" fmla="*/ 54 h 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4">
                      <a:moveTo>
                        <a:pt x="0" y="0"/>
                      </a:moveTo>
                      <a:lnTo>
                        <a:pt x="4" y="54"/>
                      </a:lnTo>
                      <a:lnTo>
                        <a:pt x="6" y="5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95" name="Freeform 5243"/>
                <p:cNvSpPr>
                  <a:spLocks/>
                </p:cNvSpPr>
                <p:nvPr/>
              </p:nvSpPr>
              <p:spPr bwMode="auto">
                <a:xfrm>
                  <a:off x="3472" y="3517"/>
                  <a:ext cx="4" cy="22"/>
                </a:xfrm>
                <a:custGeom>
                  <a:avLst/>
                  <a:gdLst>
                    <a:gd name="T0" fmla="*/ 0 w 4"/>
                    <a:gd name="T1" fmla="*/ 0 h 23"/>
                    <a:gd name="T2" fmla="*/ 2 w 4"/>
                    <a:gd name="T3" fmla="*/ 19 h 23"/>
                    <a:gd name="T4" fmla="*/ 4 w 4"/>
                    <a:gd name="T5" fmla="*/ 19 h 2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3"/>
                    <a:gd name="T11" fmla="*/ 4 w 4"/>
                    <a:gd name="T12" fmla="*/ 23 h 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3">
                      <a:moveTo>
                        <a:pt x="0" y="0"/>
                      </a:moveTo>
                      <a:lnTo>
                        <a:pt x="2" y="23"/>
                      </a:lnTo>
                      <a:lnTo>
                        <a:pt x="4" y="2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96" name="Freeform 5244"/>
                <p:cNvSpPr>
                  <a:spLocks/>
                </p:cNvSpPr>
                <p:nvPr/>
              </p:nvSpPr>
              <p:spPr bwMode="auto">
                <a:xfrm>
                  <a:off x="3474" y="3539"/>
                  <a:ext cx="6" cy="6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6 h 6"/>
                    <a:gd name="T4" fmla="*/ 3 w 7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5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97" name="Freeform 5245"/>
                <p:cNvSpPr>
                  <a:spLocks/>
                </p:cNvSpPr>
                <p:nvPr/>
              </p:nvSpPr>
              <p:spPr bwMode="auto">
                <a:xfrm>
                  <a:off x="3478" y="3545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98" name="Freeform 5246"/>
                <p:cNvSpPr>
                  <a:spLocks/>
                </p:cNvSpPr>
                <p:nvPr/>
              </p:nvSpPr>
              <p:spPr bwMode="auto">
                <a:xfrm>
                  <a:off x="3480" y="354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99" name="Freeform 5247"/>
                <p:cNvSpPr>
                  <a:spLocks/>
                </p:cNvSpPr>
                <p:nvPr/>
              </p:nvSpPr>
              <p:spPr bwMode="auto">
                <a:xfrm>
                  <a:off x="3482" y="3549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00" name="Freeform 5248"/>
                <p:cNvSpPr>
                  <a:spLocks/>
                </p:cNvSpPr>
                <p:nvPr/>
              </p:nvSpPr>
              <p:spPr bwMode="auto">
                <a:xfrm>
                  <a:off x="3486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01" name="Freeform 5249"/>
                <p:cNvSpPr>
                  <a:spLocks/>
                </p:cNvSpPr>
                <p:nvPr/>
              </p:nvSpPr>
              <p:spPr bwMode="auto">
                <a:xfrm>
                  <a:off x="3488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02" name="Freeform 5250"/>
                <p:cNvSpPr>
                  <a:spLocks/>
                </p:cNvSpPr>
                <p:nvPr/>
              </p:nvSpPr>
              <p:spPr bwMode="auto">
                <a:xfrm>
                  <a:off x="3490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03" name="Freeform 5251"/>
                <p:cNvSpPr>
                  <a:spLocks/>
                </p:cNvSpPr>
                <p:nvPr/>
              </p:nvSpPr>
              <p:spPr bwMode="auto">
                <a:xfrm>
                  <a:off x="3492" y="3551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4 w 6"/>
                    <a:gd name="T3" fmla="*/ 7 h 7"/>
                    <a:gd name="T4" fmla="*/ 6 w 6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04" name="Freeform 5252"/>
                <p:cNvSpPr>
                  <a:spLocks/>
                </p:cNvSpPr>
                <p:nvPr/>
              </p:nvSpPr>
              <p:spPr bwMode="auto">
                <a:xfrm>
                  <a:off x="3496" y="3547"/>
                  <a:ext cx="4" cy="11"/>
                </a:xfrm>
                <a:custGeom>
                  <a:avLst/>
                  <a:gdLst>
                    <a:gd name="T0" fmla="*/ 0 w 4"/>
                    <a:gd name="T1" fmla="*/ 11 h 11"/>
                    <a:gd name="T2" fmla="*/ 2 w 4"/>
                    <a:gd name="T3" fmla="*/ 0 h 11"/>
                    <a:gd name="T4" fmla="*/ 4 w 4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05" name="Freeform 5253"/>
                <p:cNvSpPr>
                  <a:spLocks/>
                </p:cNvSpPr>
                <p:nvPr/>
              </p:nvSpPr>
              <p:spPr bwMode="auto">
                <a:xfrm>
                  <a:off x="3498" y="3539"/>
                  <a:ext cx="4" cy="8"/>
                </a:xfrm>
                <a:custGeom>
                  <a:avLst/>
                  <a:gdLst>
                    <a:gd name="T0" fmla="*/ 0 w 5"/>
                    <a:gd name="T1" fmla="*/ 8 h 8"/>
                    <a:gd name="T2" fmla="*/ 2 w 5"/>
                    <a:gd name="T3" fmla="*/ 0 h 8"/>
                    <a:gd name="T4" fmla="*/ 2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06" name="Freeform 5254"/>
                <p:cNvSpPr>
                  <a:spLocks/>
                </p:cNvSpPr>
                <p:nvPr/>
              </p:nvSpPr>
              <p:spPr bwMode="auto">
                <a:xfrm>
                  <a:off x="3500" y="3517"/>
                  <a:ext cx="6" cy="22"/>
                </a:xfrm>
                <a:custGeom>
                  <a:avLst/>
                  <a:gdLst>
                    <a:gd name="T0" fmla="*/ 0 w 7"/>
                    <a:gd name="T1" fmla="*/ 19 h 23"/>
                    <a:gd name="T2" fmla="*/ 3 w 7"/>
                    <a:gd name="T3" fmla="*/ 0 h 23"/>
                    <a:gd name="T4" fmla="*/ 3 w 7"/>
                    <a:gd name="T5" fmla="*/ 0 h 2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3"/>
                    <a:gd name="T11" fmla="*/ 7 w 7"/>
                    <a:gd name="T12" fmla="*/ 23 h 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3">
                      <a:moveTo>
                        <a:pt x="0" y="23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07" name="Freeform 5255"/>
                <p:cNvSpPr>
                  <a:spLocks/>
                </p:cNvSpPr>
                <p:nvPr/>
              </p:nvSpPr>
              <p:spPr bwMode="auto">
                <a:xfrm>
                  <a:off x="3504" y="3486"/>
                  <a:ext cx="4" cy="31"/>
                </a:xfrm>
                <a:custGeom>
                  <a:avLst/>
                  <a:gdLst>
                    <a:gd name="T0" fmla="*/ 0 w 4"/>
                    <a:gd name="T1" fmla="*/ 25 h 33"/>
                    <a:gd name="T2" fmla="*/ 2 w 4"/>
                    <a:gd name="T3" fmla="*/ 0 h 33"/>
                    <a:gd name="T4" fmla="*/ 4 w 4"/>
                    <a:gd name="T5" fmla="*/ 0 h 3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3"/>
                    <a:gd name="T11" fmla="*/ 4 w 4"/>
                    <a:gd name="T12" fmla="*/ 33 h 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3">
                      <a:moveTo>
                        <a:pt x="0" y="3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08" name="Freeform 5256"/>
                <p:cNvSpPr>
                  <a:spLocks/>
                </p:cNvSpPr>
                <p:nvPr/>
              </p:nvSpPr>
              <p:spPr bwMode="auto">
                <a:xfrm>
                  <a:off x="3506" y="3453"/>
                  <a:ext cx="4" cy="33"/>
                </a:xfrm>
                <a:custGeom>
                  <a:avLst/>
                  <a:gdLst>
                    <a:gd name="T0" fmla="*/ 0 w 4"/>
                    <a:gd name="T1" fmla="*/ 30 h 34"/>
                    <a:gd name="T2" fmla="*/ 2 w 4"/>
                    <a:gd name="T3" fmla="*/ 0 h 34"/>
                    <a:gd name="T4" fmla="*/ 4 w 4"/>
                    <a:gd name="T5" fmla="*/ 0 h 3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4"/>
                    <a:gd name="T11" fmla="*/ 4 w 4"/>
                    <a:gd name="T12" fmla="*/ 34 h 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4">
                      <a:moveTo>
                        <a:pt x="0" y="3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09" name="Freeform 5257"/>
                <p:cNvSpPr>
                  <a:spLocks/>
                </p:cNvSpPr>
                <p:nvPr/>
              </p:nvSpPr>
              <p:spPr bwMode="auto">
                <a:xfrm>
                  <a:off x="3508" y="3453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6 h 6"/>
                    <a:gd name="T4" fmla="*/ 6 w 6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10" name="Freeform 5258"/>
                <p:cNvSpPr>
                  <a:spLocks/>
                </p:cNvSpPr>
                <p:nvPr/>
              </p:nvSpPr>
              <p:spPr bwMode="auto">
                <a:xfrm>
                  <a:off x="3512" y="3459"/>
                  <a:ext cx="4" cy="20"/>
                </a:xfrm>
                <a:custGeom>
                  <a:avLst/>
                  <a:gdLst>
                    <a:gd name="T0" fmla="*/ 0 w 4"/>
                    <a:gd name="T1" fmla="*/ 0 h 21"/>
                    <a:gd name="T2" fmla="*/ 2 w 4"/>
                    <a:gd name="T3" fmla="*/ 17 h 21"/>
                    <a:gd name="T4" fmla="*/ 4 w 4"/>
                    <a:gd name="T5" fmla="*/ 17 h 2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1"/>
                    <a:gd name="T11" fmla="*/ 4 w 4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1">
                      <a:moveTo>
                        <a:pt x="0" y="0"/>
                      </a:moveTo>
                      <a:lnTo>
                        <a:pt x="2" y="21"/>
                      </a:lnTo>
                      <a:lnTo>
                        <a:pt x="4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11" name="Freeform 5259"/>
                <p:cNvSpPr>
                  <a:spLocks/>
                </p:cNvSpPr>
                <p:nvPr/>
              </p:nvSpPr>
              <p:spPr bwMode="auto">
                <a:xfrm>
                  <a:off x="3514" y="3479"/>
                  <a:ext cx="6" cy="31"/>
                </a:xfrm>
                <a:custGeom>
                  <a:avLst/>
                  <a:gdLst>
                    <a:gd name="T0" fmla="*/ 0 w 6"/>
                    <a:gd name="T1" fmla="*/ 0 h 32"/>
                    <a:gd name="T2" fmla="*/ 4 w 6"/>
                    <a:gd name="T3" fmla="*/ 28 h 32"/>
                    <a:gd name="T4" fmla="*/ 6 w 6"/>
                    <a:gd name="T5" fmla="*/ 28 h 3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2"/>
                    <a:gd name="T11" fmla="*/ 6 w 6"/>
                    <a:gd name="T12" fmla="*/ 32 h 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2">
                      <a:moveTo>
                        <a:pt x="0" y="0"/>
                      </a:moveTo>
                      <a:lnTo>
                        <a:pt x="4" y="32"/>
                      </a:lnTo>
                      <a:lnTo>
                        <a:pt x="6" y="3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12" name="Freeform 5260"/>
                <p:cNvSpPr>
                  <a:spLocks/>
                </p:cNvSpPr>
                <p:nvPr/>
              </p:nvSpPr>
              <p:spPr bwMode="auto">
                <a:xfrm>
                  <a:off x="3518" y="3510"/>
                  <a:ext cx="4" cy="29"/>
                </a:xfrm>
                <a:custGeom>
                  <a:avLst/>
                  <a:gdLst>
                    <a:gd name="T0" fmla="*/ 0 w 4"/>
                    <a:gd name="T1" fmla="*/ 0 h 31"/>
                    <a:gd name="T2" fmla="*/ 2 w 4"/>
                    <a:gd name="T3" fmla="*/ 23 h 31"/>
                    <a:gd name="T4" fmla="*/ 4 w 4"/>
                    <a:gd name="T5" fmla="*/ 23 h 3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1"/>
                    <a:gd name="T11" fmla="*/ 4 w 4"/>
                    <a:gd name="T12" fmla="*/ 31 h 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1">
                      <a:moveTo>
                        <a:pt x="0" y="0"/>
                      </a:moveTo>
                      <a:lnTo>
                        <a:pt x="2" y="31"/>
                      </a:lnTo>
                      <a:lnTo>
                        <a:pt x="4" y="3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13" name="Freeform 5261"/>
                <p:cNvSpPr>
                  <a:spLocks/>
                </p:cNvSpPr>
                <p:nvPr/>
              </p:nvSpPr>
              <p:spPr bwMode="auto">
                <a:xfrm>
                  <a:off x="3520" y="3539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14" name="Freeform 5262"/>
                <p:cNvSpPr>
                  <a:spLocks/>
                </p:cNvSpPr>
                <p:nvPr/>
              </p:nvSpPr>
              <p:spPr bwMode="auto">
                <a:xfrm>
                  <a:off x="3522" y="3543"/>
                  <a:ext cx="6" cy="2"/>
                </a:xfrm>
                <a:custGeom>
                  <a:avLst/>
                  <a:gdLst>
                    <a:gd name="T0" fmla="*/ 0 w 7"/>
                    <a:gd name="T1" fmla="*/ 2 h 2"/>
                    <a:gd name="T2" fmla="*/ 3 w 7"/>
                    <a:gd name="T3" fmla="*/ 0 h 2"/>
                    <a:gd name="T4" fmla="*/ 3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15" name="Freeform 5263"/>
                <p:cNvSpPr>
                  <a:spLocks/>
                </p:cNvSpPr>
                <p:nvPr/>
              </p:nvSpPr>
              <p:spPr bwMode="auto">
                <a:xfrm>
                  <a:off x="3526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16" name="Freeform 5264"/>
                <p:cNvSpPr>
                  <a:spLocks/>
                </p:cNvSpPr>
                <p:nvPr/>
              </p:nvSpPr>
              <p:spPr bwMode="auto">
                <a:xfrm>
                  <a:off x="3528" y="3545"/>
                  <a:ext cx="4" cy="8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8 h 8"/>
                    <a:gd name="T4" fmla="*/ 4 w 4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17" name="Freeform 5265"/>
                <p:cNvSpPr>
                  <a:spLocks/>
                </p:cNvSpPr>
                <p:nvPr/>
              </p:nvSpPr>
              <p:spPr bwMode="auto">
                <a:xfrm>
                  <a:off x="3530" y="3545"/>
                  <a:ext cx="6" cy="8"/>
                </a:xfrm>
                <a:custGeom>
                  <a:avLst/>
                  <a:gdLst>
                    <a:gd name="T0" fmla="*/ 0 w 6"/>
                    <a:gd name="T1" fmla="*/ 8 h 8"/>
                    <a:gd name="T2" fmla="*/ 4 w 6"/>
                    <a:gd name="T3" fmla="*/ 0 h 8"/>
                    <a:gd name="T4" fmla="*/ 6 w 6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8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18" name="Freeform 5266"/>
                <p:cNvSpPr>
                  <a:spLocks/>
                </p:cNvSpPr>
                <p:nvPr/>
              </p:nvSpPr>
              <p:spPr bwMode="auto">
                <a:xfrm>
                  <a:off x="3534" y="354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19" name="Freeform 5267"/>
                <p:cNvSpPr>
                  <a:spLocks/>
                </p:cNvSpPr>
                <p:nvPr/>
              </p:nvSpPr>
              <p:spPr bwMode="auto">
                <a:xfrm>
                  <a:off x="3536" y="3541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20" name="Freeform 5268"/>
                <p:cNvSpPr>
                  <a:spLocks/>
                </p:cNvSpPr>
                <p:nvPr/>
              </p:nvSpPr>
              <p:spPr bwMode="auto">
                <a:xfrm>
                  <a:off x="3538" y="354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21" name="Freeform 5269"/>
                <p:cNvSpPr>
                  <a:spLocks/>
                </p:cNvSpPr>
                <p:nvPr/>
              </p:nvSpPr>
              <p:spPr bwMode="auto">
                <a:xfrm>
                  <a:off x="3540" y="354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22" name="Freeform 5270"/>
                <p:cNvSpPr>
                  <a:spLocks/>
                </p:cNvSpPr>
                <p:nvPr/>
              </p:nvSpPr>
              <p:spPr bwMode="auto">
                <a:xfrm>
                  <a:off x="3542" y="3545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23" name="Freeform 5271"/>
                <p:cNvSpPr>
                  <a:spLocks/>
                </p:cNvSpPr>
                <p:nvPr/>
              </p:nvSpPr>
              <p:spPr bwMode="auto">
                <a:xfrm>
                  <a:off x="3546" y="3549"/>
                  <a:ext cx="4" cy="2"/>
                </a:xfrm>
                <a:custGeom>
                  <a:avLst/>
                  <a:gdLst>
                    <a:gd name="T0" fmla="*/ 0 w 5"/>
                    <a:gd name="T1" fmla="*/ 0 h 2"/>
                    <a:gd name="T2" fmla="*/ 2 w 5"/>
                    <a:gd name="T3" fmla="*/ 2 h 2"/>
                    <a:gd name="T4" fmla="*/ 2 w 5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5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24" name="Freeform 5272"/>
                <p:cNvSpPr>
                  <a:spLocks/>
                </p:cNvSpPr>
                <p:nvPr/>
              </p:nvSpPr>
              <p:spPr bwMode="auto">
                <a:xfrm>
                  <a:off x="3548" y="3549"/>
                  <a:ext cx="6" cy="2"/>
                </a:xfrm>
                <a:custGeom>
                  <a:avLst/>
                  <a:gdLst>
                    <a:gd name="T0" fmla="*/ 0 w 7"/>
                    <a:gd name="T1" fmla="*/ 2 h 2"/>
                    <a:gd name="T2" fmla="*/ 3 w 7"/>
                    <a:gd name="T3" fmla="*/ 0 h 2"/>
                    <a:gd name="T4" fmla="*/ 3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25" name="Freeform 5273"/>
                <p:cNvSpPr>
                  <a:spLocks/>
                </p:cNvSpPr>
                <p:nvPr/>
              </p:nvSpPr>
              <p:spPr bwMode="auto">
                <a:xfrm>
                  <a:off x="3552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26" name="Freeform 5274"/>
                <p:cNvSpPr>
                  <a:spLocks/>
                </p:cNvSpPr>
                <p:nvPr/>
              </p:nvSpPr>
              <p:spPr bwMode="auto">
                <a:xfrm>
                  <a:off x="3554" y="354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27" name="Freeform 5275"/>
                <p:cNvSpPr>
                  <a:spLocks/>
                </p:cNvSpPr>
                <p:nvPr/>
              </p:nvSpPr>
              <p:spPr bwMode="auto">
                <a:xfrm>
                  <a:off x="3558" y="3549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28" name="Freeform 5276"/>
                <p:cNvSpPr>
                  <a:spLocks/>
                </p:cNvSpPr>
                <p:nvPr/>
              </p:nvSpPr>
              <p:spPr bwMode="auto">
                <a:xfrm>
                  <a:off x="3560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29" name="Freeform 5277"/>
                <p:cNvSpPr>
                  <a:spLocks/>
                </p:cNvSpPr>
                <p:nvPr/>
              </p:nvSpPr>
              <p:spPr bwMode="auto">
                <a:xfrm>
                  <a:off x="3562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30" name="Freeform 5278"/>
                <p:cNvSpPr>
                  <a:spLocks/>
                </p:cNvSpPr>
                <p:nvPr/>
              </p:nvSpPr>
              <p:spPr bwMode="auto">
                <a:xfrm>
                  <a:off x="3564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31" name="Freeform 5279"/>
                <p:cNvSpPr>
                  <a:spLocks/>
                </p:cNvSpPr>
                <p:nvPr/>
              </p:nvSpPr>
              <p:spPr bwMode="auto">
                <a:xfrm>
                  <a:off x="3568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32" name="Freeform 5280"/>
                <p:cNvSpPr>
                  <a:spLocks/>
                </p:cNvSpPr>
                <p:nvPr/>
              </p:nvSpPr>
              <p:spPr bwMode="auto">
                <a:xfrm>
                  <a:off x="3570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33" name="Freeform 5281"/>
                <p:cNvSpPr>
                  <a:spLocks/>
                </p:cNvSpPr>
                <p:nvPr/>
              </p:nvSpPr>
              <p:spPr bwMode="auto">
                <a:xfrm>
                  <a:off x="3572" y="355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34" name="Freeform 5282"/>
                <p:cNvSpPr>
                  <a:spLocks/>
                </p:cNvSpPr>
                <p:nvPr/>
              </p:nvSpPr>
              <p:spPr bwMode="auto">
                <a:xfrm>
                  <a:off x="3576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35" name="Freeform 5283"/>
                <p:cNvSpPr>
                  <a:spLocks/>
                </p:cNvSpPr>
                <p:nvPr/>
              </p:nvSpPr>
              <p:spPr bwMode="auto">
                <a:xfrm>
                  <a:off x="3578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36" name="Freeform 5284"/>
                <p:cNvSpPr>
                  <a:spLocks/>
                </p:cNvSpPr>
                <p:nvPr/>
              </p:nvSpPr>
              <p:spPr bwMode="auto">
                <a:xfrm>
                  <a:off x="3580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37" name="Freeform 5285"/>
                <p:cNvSpPr>
                  <a:spLocks/>
                </p:cNvSpPr>
                <p:nvPr/>
              </p:nvSpPr>
              <p:spPr bwMode="auto">
                <a:xfrm>
                  <a:off x="3584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38" name="Freeform 5286"/>
                <p:cNvSpPr>
                  <a:spLocks/>
                </p:cNvSpPr>
                <p:nvPr/>
              </p:nvSpPr>
              <p:spPr bwMode="auto">
                <a:xfrm>
                  <a:off x="3586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39" name="Freeform 5287"/>
                <p:cNvSpPr>
                  <a:spLocks/>
                </p:cNvSpPr>
                <p:nvPr/>
              </p:nvSpPr>
              <p:spPr bwMode="auto">
                <a:xfrm>
                  <a:off x="3588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40" name="Freeform 5288"/>
                <p:cNvSpPr>
                  <a:spLocks/>
                </p:cNvSpPr>
                <p:nvPr/>
              </p:nvSpPr>
              <p:spPr bwMode="auto">
                <a:xfrm>
                  <a:off x="3592" y="3553"/>
                  <a:ext cx="4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2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41" name="Freeform 5289"/>
                <p:cNvSpPr>
                  <a:spLocks/>
                </p:cNvSpPr>
                <p:nvPr/>
              </p:nvSpPr>
              <p:spPr bwMode="auto">
                <a:xfrm>
                  <a:off x="3594" y="3543"/>
                  <a:ext cx="4" cy="10"/>
                </a:xfrm>
                <a:custGeom>
                  <a:avLst/>
                  <a:gdLst>
                    <a:gd name="T0" fmla="*/ 0 w 5"/>
                    <a:gd name="T1" fmla="*/ 10 h 10"/>
                    <a:gd name="T2" fmla="*/ 2 w 5"/>
                    <a:gd name="T3" fmla="*/ 0 h 10"/>
                    <a:gd name="T4" fmla="*/ 2 w 5"/>
                    <a:gd name="T5" fmla="*/ 0 h 10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0"/>
                    <a:gd name="T11" fmla="*/ 5 w 5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0">
                      <a:moveTo>
                        <a:pt x="0" y="1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42" name="Freeform 5290"/>
                <p:cNvSpPr>
                  <a:spLocks/>
                </p:cNvSpPr>
                <p:nvPr/>
              </p:nvSpPr>
              <p:spPr bwMode="auto">
                <a:xfrm>
                  <a:off x="3596" y="3531"/>
                  <a:ext cx="6" cy="12"/>
                </a:xfrm>
                <a:custGeom>
                  <a:avLst/>
                  <a:gdLst>
                    <a:gd name="T0" fmla="*/ 0 w 6"/>
                    <a:gd name="T1" fmla="*/ 9 h 13"/>
                    <a:gd name="T2" fmla="*/ 4 w 6"/>
                    <a:gd name="T3" fmla="*/ 0 h 13"/>
                    <a:gd name="T4" fmla="*/ 6 w 6"/>
                    <a:gd name="T5" fmla="*/ 0 h 1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3"/>
                    <a:gd name="T11" fmla="*/ 6 w 6"/>
                    <a:gd name="T12" fmla="*/ 13 h 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3">
                      <a:moveTo>
                        <a:pt x="0" y="1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43" name="Freeform 5291"/>
                <p:cNvSpPr>
                  <a:spLocks/>
                </p:cNvSpPr>
                <p:nvPr/>
              </p:nvSpPr>
              <p:spPr bwMode="auto">
                <a:xfrm>
                  <a:off x="3600" y="3519"/>
                  <a:ext cx="4" cy="12"/>
                </a:xfrm>
                <a:custGeom>
                  <a:avLst/>
                  <a:gdLst>
                    <a:gd name="T0" fmla="*/ 0 w 4"/>
                    <a:gd name="T1" fmla="*/ 12 h 12"/>
                    <a:gd name="T2" fmla="*/ 2 w 4"/>
                    <a:gd name="T3" fmla="*/ 0 h 12"/>
                    <a:gd name="T4" fmla="*/ 4 w 4"/>
                    <a:gd name="T5" fmla="*/ 0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1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44" name="Freeform 5292"/>
                <p:cNvSpPr>
                  <a:spLocks/>
                </p:cNvSpPr>
                <p:nvPr/>
              </p:nvSpPr>
              <p:spPr bwMode="auto">
                <a:xfrm>
                  <a:off x="3602" y="3512"/>
                  <a:ext cx="4" cy="7"/>
                </a:xfrm>
                <a:custGeom>
                  <a:avLst/>
                  <a:gdLst>
                    <a:gd name="T0" fmla="*/ 0 w 4"/>
                    <a:gd name="T1" fmla="*/ 4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45" name="Freeform 5293"/>
                <p:cNvSpPr>
                  <a:spLocks/>
                </p:cNvSpPr>
                <p:nvPr/>
              </p:nvSpPr>
              <p:spPr bwMode="auto">
                <a:xfrm>
                  <a:off x="3604" y="3512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46" name="Freeform 5294"/>
                <p:cNvSpPr>
                  <a:spLocks/>
                </p:cNvSpPr>
                <p:nvPr/>
              </p:nvSpPr>
              <p:spPr bwMode="auto">
                <a:xfrm>
                  <a:off x="3608" y="3514"/>
                  <a:ext cx="4" cy="11"/>
                </a:xfrm>
                <a:custGeom>
                  <a:avLst/>
                  <a:gdLst>
                    <a:gd name="T0" fmla="*/ 0 w 4"/>
                    <a:gd name="T1" fmla="*/ 0 h 12"/>
                    <a:gd name="T2" fmla="*/ 2 w 4"/>
                    <a:gd name="T3" fmla="*/ 8 h 12"/>
                    <a:gd name="T4" fmla="*/ 4 w 4"/>
                    <a:gd name="T5" fmla="*/ 8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0"/>
                      </a:moveTo>
                      <a:lnTo>
                        <a:pt x="2" y="12"/>
                      </a:lnTo>
                      <a:lnTo>
                        <a:pt x="4" y="1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47" name="Freeform 5295"/>
                <p:cNvSpPr>
                  <a:spLocks/>
                </p:cNvSpPr>
                <p:nvPr/>
              </p:nvSpPr>
              <p:spPr bwMode="auto">
                <a:xfrm>
                  <a:off x="3610" y="3525"/>
                  <a:ext cx="4" cy="24"/>
                </a:xfrm>
                <a:custGeom>
                  <a:avLst/>
                  <a:gdLst>
                    <a:gd name="T0" fmla="*/ 0 w 4"/>
                    <a:gd name="T1" fmla="*/ 0 h 25"/>
                    <a:gd name="T2" fmla="*/ 2 w 4"/>
                    <a:gd name="T3" fmla="*/ 21 h 25"/>
                    <a:gd name="T4" fmla="*/ 4 w 4"/>
                    <a:gd name="T5" fmla="*/ 21 h 2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5"/>
                    <a:gd name="T11" fmla="*/ 4 w 4"/>
                    <a:gd name="T12" fmla="*/ 25 h 2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5">
                      <a:moveTo>
                        <a:pt x="0" y="0"/>
                      </a:moveTo>
                      <a:lnTo>
                        <a:pt x="2" y="25"/>
                      </a:lnTo>
                      <a:lnTo>
                        <a:pt x="4" y="2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48" name="Freeform 5296"/>
                <p:cNvSpPr>
                  <a:spLocks/>
                </p:cNvSpPr>
                <p:nvPr/>
              </p:nvSpPr>
              <p:spPr bwMode="auto">
                <a:xfrm>
                  <a:off x="3612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49" name="Freeform 5297"/>
                <p:cNvSpPr>
                  <a:spLocks/>
                </p:cNvSpPr>
                <p:nvPr/>
              </p:nvSpPr>
              <p:spPr bwMode="auto">
                <a:xfrm>
                  <a:off x="3614" y="3551"/>
                  <a:ext cx="6" cy="7"/>
                </a:xfrm>
                <a:custGeom>
                  <a:avLst/>
                  <a:gdLst>
                    <a:gd name="T0" fmla="*/ 0 w 7"/>
                    <a:gd name="T1" fmla="*/ 0 h 7"/>
                    <a:gd name="T2" fmla="*/ 3 w 7"/>
                    <a:gd name="T3" fmla="*/ 7 h 7"/>
                    <a:gd name="T4" fmla="*/ 3 w 7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7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50" name="Freeform 5298"/>
                <p:cNvSpPr>
                  <a:spLocks/>
                </p:cNvSpPr>
                <p:nvPr/>
              </p:nvSpPr>
              <p:spPr bwMode="auto">
                <a:xfrm>
                  <a:off x="3618" y="3558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51" name="Freeform 5299"/>
                <p:cNvSpPr>
                  <a:spLocks/>
                </p:cNvSpPr>
                <p:nvPr/>
              </p:nvSpPr>
              <p:spPr bwMode="auto">
                <a:xfrm>
                  <a:off x="3620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52" name="Freeform 5300"/>
                <p:cNvSpPr>
                  <a:spLocks/>
                </p:cNvSpPr>
                <p:nvPr/>
              </p:nvSpPr>
              <p:spPr bwMode="auto">
                <a:xfrm>
                  <a:off x="3622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53" name="Freeform 5301"/>
                <p:cNvSpPr>
                  <a:spLocks/>
                </p:cNvSpPr>
                <p:nvPr/>
              </p:nvSpPr>
              <p:spPr bwMode="auto">
                <a:xfrm>
                  <a:off x="362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54" name="Freeform 5302"/>
                <p:cNvSpPr>
                  <a:spLocks/>
                </p:cNvSpPr>
                <p:nvPr/>
              </p:nvSpPr>
              <p:spPr bwMode="auto">
                <a:xfrm>
                  <a:off x="3628" y="3555"/>
                  <a:ext cx="6" cy="3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0"/>
                      </a:moveTo>
                      <a:lnTo>
                        <a:pt x="4" y="3"/>
                      </a:lnTo>
                      <a:lnTo>
                        <a:pt x="6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55" name="Freeform 5303"/>
                <p:cNvSpPr>
                  <a:spLocks/>
                </p:cNvSpPr>
                <p:nvPr/>
              </p:nvSpPr>
              <p:spPr bwMode="auto">
                <a:xfrm>
                  <a:off x="3632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56" name="Freeform 5304"/>
                <p:cNvSpPr>
                  <a:spLocks/>
                </p:cNvSpPr>
                <p:nvPr/>
              </p:nvSpPr>
              <p:spPr bwMode="auto">
                <a:xfrm>
                  <a:off x="3634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57" name="Freeform 5305"/>
                <p:cNvSpPr>
                  <a:spLocks/>
                </p:cNvSpPr>
                <p:nvPr/>
              </p:nvSpPr>
              <p:spPr bwMode="auto">
                <a:xfrm>
                  <a:off x="3636" y="3555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58" name="Freeform 5306"/>
                <p:cNvSpPr>
                  <a:spLocks/>
                </p:cNvSpPr>
                <p:nvPr/>
              </p:nvSpPr>
              <p:spPr bwMode="auto">
                <a:xfrm>
                  <a:off x="3640" y="3551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59" name="Freeform 5307"/>
                <p:cNvSpPr>
                  <a:spLocks/>
                </p:cNvSpPr>
                <p:nvPr/>
              </p:nvSpPr>
              <p:spPr bwMode="auto">
                <a:xfrm>
                  <a:off x="3642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60" name="Freeform 5308"/>
                <p:cNvSpPr>
                  <a:spLocks/>
                </p:cNvSpPr>
                <p:nvPr/>
              </p:nvSpPr>
              <p:spPr bwMode="auto">
                <a:xfrm>
                  <a:off x="3644" y="354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61" name="Freeform 5309"/>
                <p:cNvSpPr>
                  <a:spLocks/>
                </p:cNvSpPr>
                <p:nvPr/>
              </p:nvSpPr>
              <p:spPr bwMode="auto">
                <a:xfrm>
                  <a:off x="3648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62" name="Freeform 5310"/>
                <p:cNvSpPr>
                  <a:spLocks/>
                </p:cNvSpPr>
                <p:nvPr/>
              </p:nvSpPr>
              <p:spPr bwMode="auto">
                <a:xfrm>
                  <a:off x="3650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63" name="Freeform 5311"/>
                <p:cNvSpPr>
                  <a:spLocks/>
                </p:cNvSpPr>
                <p:nvPr/>
              </p:nvSpPr>
              <p:spPr bwMode="auto">
                <a:xfrm>
                  <a:off x="3652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64" name="Freeform 5312"/>
                <p:cNvSpPr>
                  <a:spLocks/>
                </p:cNvSpPr>
                <p:nvPr/>
              </p:nvSpPr>
              <p:spPr bwMode="auto">
                <a:xfrm>
                  <a:off x="3654" y="3551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65" name="Freeform 5313"/>
                <p:cNvSpPr>
                  <a:spLocks/>
                </p:cNvSpPr>
                <p:nvPr/>
              </p:nvSpPr>
              <p:spPr bwMode="auto">
                <a:xfrm>
                  <a:off x="3658" y="3545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66" name="Freeform 5314"/>
                <p:cNvSpPr>
                  <a:spLocks/>
                </p:cNvSpPr>
                <p:nvPr/>
              </p:nvSpPr>
              <p:spPr bwMode="auto">
                <a:xfrm>
                  <a:off x="3660" y="3529"/>
                  <a:ext cx="4" cy="16"/>
                </a:xfrm>
                <a:custGeom>
                  <a:avLst/>
                  <a:gdLst>
                    <a:gd name="T0" fmla="*/ 0 w 4"/>
                    <a:gd name="T1" fmla="*/ 13 h 17"/>
                    <a:gd name="T2" fmla="*/ 2 w 4"/>
                    <a:gd name="T3" fmla="*/ 0 h 17"/>
                    <a:gd name="T4" fmla="*/ 4 w 4"/>
                    <a:gd name="T5" fmla="*/ 0 h 1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7"/>
                    <a:gd name="T11" fmla="*/ 4 w 4"/>
                    <a:gd name="T12" fmla="*/ 17 h 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7">
                      <a:moveTo>
                        <a:pt x="0" y="1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67" name="Freeform 5315"/>
                <p:cNvSpPr>
                  <a:spLocks/>
                </p:cNvSpPr>
                <p:nvPr/>
              </p:nvSpPr>
              <p:spPr bwMode="auto">
                <a:xfrm>
                  <a:off x="3662" y="3512"/>
                  <a:ext cx="4" cy="17"/>
                </a:xfrm>
                <a:custGeom>
                  <a:avLst/>
                  <a:gdLst>
                    <a:gd name="T0" fmla="*/ 0 w 5"/>
                    <a:gd name="T1" fmla="*/ 14 h 18"/>
                    <a:gd name="T2" fmla="*/ 2 w 5"/>
                    <a:gd name="T3" fmla="*/ 0 h 18"/>
                    <a:gd name="T4" fmla="*/ 2 w 5"/>
                    <a:gd name="T5" fmla="*/ 0 h 1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8"/>
                    <a:gd name="T11" fmla="*/ 5 w 5"/>
                    <a:gd name="T12" fmla="*/ 18 h 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8">
                      <a:moveTo>
                        <a:pt x="0" y="1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68" name="Freeform 5316"/>
                <p:cNvSpPr>
                  <a:spLocks/>
                </p:cNvSpPr>
                <p:nvPr/>
              </p:nvSpPr>
              <p:spPr bwMode="auto">
                <a:xfrm>
                  <a:off x="3664" y="3505"/>
                  <a:ext cx="6" cy="7"/>
                </a:xfrm>
                <a:custGeom>
                  <a:avLst/>
                  <a:gdLst>
                    <a:gd name="T0" fmla="*/ 0 w 7"/>
                    <a:gd name="T1" fmla="*/ 7 h 7"/>
                    <a:gd name="T2" fmla="*/ 3 w 7"/>
                    <a:gd name="T3" fmla="*/ 0 h 7"/>
                    <a:gd name="T4" fmla="*/ 3 w 7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7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69" name="Freeform 5317"/>
                <p:cNvSpPr>
                  <a:spLocks/>
                </p:cNvSpPr>
                <p:nvPr/>
              </p:nvSpPr>
              <p:spPr bwMode="auto">
                <a:xfrm>
                  <a:off x="3668" y="3505"/>
                  <a:ext cx="6" cy="12"/>
                </a:xfrm>
                <a:custGeom>
                  <a:avLst/>
                  <a:gdLst>
                    <a:gd name="T0" fmla="*/ 0 w 6"/>
                    <a:gd name="T1" fmla="*/ 0 h 13"/>
                    <a:gd name="T2" fmla="*/ 4 w 6"/>
                    <a:gd name="T3" fmla="*/ 9 h 13"/>
                    <a:gd name="T4" fmla="*/ 6 w 6"/>
                    <a:gd name="T5" fmla="*/ 9 h 1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3"/>
                    <a:gd name="T11" fmla="*/ 6 w 6"/>
                    <a:gd name="T12" fmla="*/ 13 h 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3">
                      <a:moveTo>
                        <a:pt x="0" y="0"/>
                      </a:moveTo>
                      <a:lnTo>
                        <a:pt x="4" y="13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70" name="Freeform 5318"/>
                <p:cNvSpPr>
                  <a:spLocks/>
                </p:cNvSpPr>
                <p:nvPr/>
              </p:nvSpPr>
              <p:spPr bwMode="auto">
                <a:xfrm>
                  <a:off x="3672" y="3517"/>
                  <a:ext cx="4" cy="21"/>
                </a:xfrm>
                <a:custGeom>
                  <a:avLst/>
                  <a:gdLst>
                    <a:gd name="T0" fmla="*/ 0 w 4"/>
                    <a:gd name="T1" fmla="*/ 0 h 21"/>
                    <a:gd name="T2" fmla="*/ 2 w 4"/>
                    <a:gd name="T3" fmla="*/ 21 h 21"/>
                    <a:gd name="T4" fmla="*/ 4 w 4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1"/>
                    <a:gd name="T11" fmla="*/ 4 w 4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1">
                      <a:moveTo>
                        <a:pt x="0" y="0"/>
                      </a:moveTo>
                      <a:lnTo>
                        <a:pt x="2" y="21"/>
                      </a:lnTo>
                      <a:lnTo>
                        <a:pt x="4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71" name="Freeform 5319"/>
                <p:cNvSpPr>
                  <a:spLocks/>
                </p:cNvSpPr>
                <p:nvPr/>
              </p:nvSpPr>
              <p:spPr bwMode="auto">
                <a:xfrm>
                  <a:off x="3674" y="3538"/>
                  <a:ext cx="4" cy="7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4 h 8"/>
                    <a:gd name="T4" fmla="*/ 4 w 4"/>
                    <a:gd name="T5" fmla="*/ 4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72" name="Freeform 5320"/>
                <p:cNvSpPr>
                  <a:spLocks/>
                </p:cNvSpPr>
                <p:nvPr/>
              </p:nvSpPr>
              <p:spPr bwMode="auto">
                <a:xfrm>
                  <a:off x="3676" y="3545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73" name="Freeform 5321"/>
                <p:cNvSpPr>
                  <a:spLocks/>
                </p:cNvSpPr>
                <p:nvPr/>
              </p:nvSpPr>
              <p:spPr bwMode="auto">
                <a:xfrm>
                  <a:off x="3678" y="3549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74" name="Freeform 5322"/>
                <p:cNvSpPr>
                  <a:spLocks/>
                </p:cNvSpPr>
                <p:nvPr/>
              </p:nvSpPr>
              <p:spPr bwMode="auto">
                <a:xfrm>
                  <a:off x="3682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75" name="Freeform 5323"/>
                <p:cNvSpPr>
                  <a:spLocks/>
                </p:cNvSpPr>
                <p:nvPr/>
              </p:nvSpPr>
              <p:spPr bwMode="auto">
                <a:xfrm>
                  <a:off x="3684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76" name="Freeform 5324"/>
                <p:cNvSpPr>
                  <a:spLocks/>
                </p:cNvSpPr>
                <p:nvPr/>
              </p:nvSpPr>
              <p:spPr bwMode="auto">
                <a:xfrm>
                  <a:off x="3686" y="3555"/>
                  <a:ext cx="6" cy="3"/>
                </a:xfrm>
                <a:custGeom>
                  <a:avLst/>
                  <a:gdLst>
                    <a:gd name="T0" fmla="*/ 0 w 7"/>
                    <a:gd name="T1" fmla="*/ 3 h 3"/>
                    <a:gd name="T2" fmla="*/ 3 w 7"/>
                    <a:gd name="T3" fmla="*/ 0 h 3"/>
                    <a:gd name="T4" fmla="*/ 3 w 7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3"/>
                    <a:gd name="T11" fmla="*/ 7 w 7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3">
                      <a:moveTo>
                        <a:pt x="0" y="3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77" name="Freeform 5325"/>
                <p:cNvSpPr>
                  <a:spLocks/>
                </p:cNvSpPr>
                <p:nvPr/>
              </p:nvSpPr>
              <p:spPr bwMode="auto">
                <a:xfrm>
                  <a:off x="3690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78" name="Freeform 5326"/>
                <p:cNvSpPr>
                  <a:spLocks/>
                </p:cNvSpPr>
                <p:nvPr/>
              </p:nvSpPr>
              <p:spPr bwMode="auto">
                <a:xfrm>
                  <a:off x="3692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79" name="Freeform 5327"/>
                <p:cNvSpPr>
                  <a:spLocks/>
                </p:cNvSpPr>
                <p:nvPr/>
              </p:nvSpPr>
              <p:spPr bwMode="auto">
                <a:xfrm>
                  <a:off x="3694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80" name="Freeform 5328"/>
                <p:cNvSpPr>
                  <a:spLocks/>
                </p:cNvSpPr>
                <p:nvPr/>
              </p:nvSpPr>
              <p:spPr bwMode="auto">
                <a:xfrm>
                  <a:off x="3698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81" name="Freeform 5329"/>
                <p:cNvSpPr>
                  <a:spLocks/>
                </p:cNvSpPr>
                <p:nvPr/>
              </p:nvSpPr>
              <p:spPr bwMode="auto">
                <a:xfrm>
                  <a:off x="3700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82" name="Freeform 5330"/>
                <p:cNvSpPr>
                  <a:spLocks/>
                </p:cNvSpPr>
                <p:nvPr/>
              </p:nvSpPr>
              <p:spPr bwMode="auto">
                <a:xfrm>
                  <a:off x="3702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83" name="Freeform 5331"/>
                <p:cNvSpPr>
                  <a:spLocks/>
                </p:cNvSpPr>
                <p:nvPr/>
              </p:nvSpPr>
              <p:spPr bwMode="auto">
                <a:xfrm>
                  <a:off x="3704" y="355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84" name="Freeform 5332"/>
                <p:cNvSpPr>
                  <a:spLocks/>
                </p:cNvSpPr>
                <p:nvPr/>
              </p:nvSpPr>
              <p:spPr bwMode="auto">
                <a:xfrm>
                  <a:off x="3708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85" name="Freeform 5333"/>
                <p:cNvSpPr>
                  <a:spLocks/>
                </p:cNvSpPr>
                <p:nvPr/>
              </p:nvSpPr>
              <p:spPr bwMode="auto">
                <a:xfrm>
                  <a:off x="3710" y="3553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86" name="Freeform 5334"/>
                <p:cNvSpPr>
                  <a:spLocks/>
                </p:cNvSpPr>
                <p:nvPr/>
              </p:nvSpPr>
              <p:spPr bwMode="auto">
                <a:xfrm>
                  <a:off x="3714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87" name="Freeform 5335"/>
                <p:cNvSpPr>
                  <a:spLocks/>
                </p:cNvSpPr>
                <p:nvPr/>
              </p:nvSpPr>
              <p:spPr bwMode="auto">
                <a:xfrm>
                  <a:off x="3716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88" name="Freeform 5336"/>
                <p:cNvSpPr>
                  <a:spLocks/>
                </p:cNvSpPr>
                <p:nvPr/>
              </p:nvSpPr>
              <p:spPr bwMode="auto">
                <a:xfrm>
                  <a:off x="3718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89" name="Freeform 5337"/>
                <p:cNvSpPr>
                  <a:spLocks/>
                </p:cNvSpPr>
                <p:nvPr/>
              </p:nvSpPr>
              <p:spPr bwMode="auto">
                <a:xfrm>
                  <a:off x="3722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90" name="Freeform 5338"/>
                <p:cNvSpPr>
                  <a:spLocks/>
                </p:cNvSpPr>
                <p:nvPr/>
              </p:nvSpPr>
              <p:spPr bwMode="auto">
                <a:xfrm>
                  <a:off x="3724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91" name="Freeform 5339"/>
                <p:cNvSpPr>
                  <a:spLocks/>
                </p:cNvSpPr>
                <p:nvPr/>
              </p:nvSpPr>
              <p:spPr bwMode="auto">
                <a:xfrm>
                  <a:off x="3726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92" name="Freeform 5340"/>
                <p:cNvSpPr>
                  <a:spLocks/>
                </p:cNvSpPr>
                <p:nvPr/>
              </p:nvSpPr>
              <p:spPr bwMode="auto">
                <a:xfrm>
                  <a:off x="3728" y="3558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93" name="Freeform 5341"/>
                <p:cNvSpPr>
                  <a:spLocks/>
                </p:cNvSpPr>
                <p:nvPr/>
              </p:nvSpPr>
              <p:spPr bwMode="auto">
                <a:xfrm>
                  <a:off x="3732" y="3558"/>
                  <a:ext cx="5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5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94" name="Freeform 5342"/>
                <p:cNvSpPr>
                  <a:spLocks/>
                </p:cNvSpPr>
                <p:nvPr/>
              </p:nvSpPr>
              <p:spPr bwMode="auto">
                <a:xfrm>
                  <a:off x="3734" y="3558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95" name="Freeform 5343"/>
                <p:cNvSpPr>
                  <a:spLocks/>
                </p:cNvSpPr>
                <p:nvPr/>
              </p:nvSpPr>
              <p:spPr bwMode="auto">
                <a:xfrm>
                  <a:off x="3737" y="3555"/>
                  <a:ext cx="5" cy="3"/>
                </a:xfrm>
                <a:custGeom>
                  <a:avLst/>
                  <a:gdLst>
                    <a:gd name="T0" fmla="*/ 0 w 6"/>
                    <a:gd name="T1" fmla="*/ 3 h 3"/>
                    <a:gd name="T2" fmla="*/ 3 w 6"/>
                    <a:gd name="T3" fmla="*/ 0 h 3"/>
                    <a:gd name="T4" fmla="*/ 3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96" name="Freeform 5344"/>
                <p:cNvSpPr>
                  <a:spLocks/>
                </p:cNvSpPr>
                <p:nvPr/>
              </p:nvSpPr>
              <p:spPr bwMode="auto">
                <a:xfrm>
                  <a:off x="3740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97" name="Freeform 5345"/>
                <p:cNvSpPr>
                  <a:spLocks/>
                </p:cNvSpPr>
                <p:nvPr/>
              </p:nvSpPr>
              <p:spPr bwMode="auto">
                <a:xfrm>
                  <a:off x="3742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98" name="Freeform 5346"/>
                <p:cNvSpPr>
                  <a:spLocks/>
                </p:cNvSpPr>
                <p:nvPr/>
              </p:nvSpPr>
              <p:spPr bwMode="auto">
                <a:xfrm>
                  <a:off x="3746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99" name="Freeform 5347"/>
                <p:cNvSpPr>
                  <a:spLocks/>
                </p:cNvSpPr>
                <p:nvPr/>
              </p:nvSpPr>
              <p:spPr bwMode="auto">
                <a:xfrm>
                  <a:off x="3748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00" name="Freeform 5348"/>
                <p:cNvSpPr>
                  <a:spLocks/>
                </p:cNvSpPr>
                <p:nvPr/>
              </p:nvSpPr>
              <p:spPr bwMode="auto">
                <a:xfrm>
                  <a:off x="3750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01" name="Freeform 5349"/>
                <p:cNvSpPr>
                  <a:spLocks/>
                </p:cNvSpPr>
                <p:nvPr/>
              </p:nvSpPr>
              <p:spPr bwMode="auto">
                <a:xfrm>
                  <a:off x="3752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02" name="Freeform 5350"/>
                <p:cNvSpPr>
                  <a:spLocks/>
                </p:cNvSpPr>
                <p:nvPr/>
              </p:nvSpPr>
              <p:spPr bwMode="auto">
                <a:xfrm>
                  <a:off x="3756" y="3553"/>
                  <a:ext cx="4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2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03" name="Freeform 5351"/>
                <p:cNvSpPr>
                  <a:spLocks/>
                </p:cNvSpPr>
                <p:nvPr/>
              </p:nvSpPr>
              <p:spPr bwMode="auto">
                <a:xfrm>
                  <a:off x="3758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04" name="Freeform 5352"/>
                <p:cNvSpPr>
                  <a:spLocks/>
                </p:cNvSpPr>
                <p:nvPr/>
              </p:nvSpPr>
              <p:spPr bwMode="auto">
                <a:xfrm>
                  <a:off x="3760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05" name="Freeform 5353"/>
                <p:cNvSpPr>
                  <a:spLocks/>
                </p:cNvSpPr>
                <p:nvPr/>
              </p:nvSpPr>
              <p:spPr bwMode="auto">
                <a:xfrm>
                  <a:off x="3764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06" name="Freeform 5354"/>
                <p:cNvSpPr>
                  <a:spLocks/>
                </p:cNvSpPr>
                <p:nvPr/>
              </p:nvSpPr>
              <p:spPr bwMode="auto">
                <a:xfrm>
                  <a:off x="3766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07" name="Freeform 5355"/>
                <p:cNvSpPr>
                  <a:spLocks/>
                </p:cNvSpPr>
                <p:nvPr/>
              </p:nvSpPr>
              <p:spPr bwMode="auto">
                <a:xfrm>
                  <a:off x="3770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08" name="Freeform 5356"/>
                <p:cNvSpPr>
                  <a:spLocks/>
                </p:cNvSpPr>
                <p:nvPr/>
              </p:nvSpPr>
              <p:spPr bwMode="auto">
                <a:xfrm>
                  <a:off x="3772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09" name="Freeform 5357"/>
                <p:cNvSpPr>
                  <a:spLocks/>
                </p:cNvSpPr>
                <p:nvPr/>
              </p:nvSpPr>
              <p:spPr bwMode="auto">
                <a:xfrm>
                  <a:off x="3774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10" name="Freeform 5358"/>
                <p:cNvSpPr>
                  <a:spLocks/>
                </p:cNvSpPr>
                <p:nvPr/>
              </p:nvSpPr>
              <p:spPr bwMode="auto">
                <a:xfrm>
                  <a:off x="3776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11" name="Freeform 5359"/>
                <p:cNvSpPr>
                  <a:spLocks/>
                </p:cNvSpPr>
                <p:nvPr/>
              </p:nvSpPr>
              <p:spPr bwMode="auto">
                <a:xfrm>
                  <a:off x="3778" y="3547"/>
                  <a:ext cx="6" cy="6"/>
                </a:xfrm>
                <a:custGeom>
                  <a:avLst/>
                  <a:gdLst>
                    <a:gd name="T0" fmla="*/ 0 w 7"/>
                    <a:gd name="T1" fmla="*/ 6 h 6"/>
                    <a:gd name="T2" fmla="*/ 3 w 7"/>
                    <a:gd name="T3" fmla="*/ 0 h 6"/>
                    <a:gd name="T4" fmla="*/ 3 w 7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12" name="Freeform 5360"/>
                <p:cNvSpPr>
                  <a:spLocks/>
                </p:cNvSpPr>
                <p:nvPr/>
              </p:nvSpPr>
              <p:spPr bwMode="auto">
                <a:xfrm>
                  <a:off x="3782" y="3547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13" name="Freeform 5361"/>
                <p:cNvSpPr>
                  <a:spLocks/>
                </p:cNvSpPr>
                <p:nvPr/>
              </p:nvSpPr>
              <p:spPr bwMode="auto">
                <a:xfrm>
                  <a:off x="3786" y="3547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14" name="Freeform 5362"/>
                <p:cNvSpPr>
                  <a:spLocks/>
                </p:cNvSpPr>
                <p:nvPr/>
              </p:nvSpPr>
              <p:spPr bwMode="auto">
                <a:xfrm>
                  <a:off x="3788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15" name="Freeform 5363"/>
                <p:cNvSpPr>
                  <a:spLocks/>
                </p:cNvSpPr>
                <p:nvPr/>
              </p:nvSpPr>
              <p:spPr bwMode="auto">
                <a:xfrm>
                  <a:off x="3790" y="3553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16" name="Freeform 5364"/>
                <p:cNvSpPr>
                  <a:spLocks/>
                </p:cNvSpPr>
                <p:nvPr/>
              </p:nvSpPr>
              <p:spPr bwMode="auto">
                <a:xfrm>
                  <a:off x="3794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17" name="Freeform 5365"/>
                <p:cNvSpPr>
                  <a:spLocks/>
                </p:cNvSpPr>
                <p:nvPr/>
              </p:nvSpPr>
              <p:spPr bwMode="auto">
                <a:xfrm>
                  <a:off x="379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18" name="Freeform 5366"/>
                <p:cNvSpPr>
                  <a:spLocks/>
                </p:cNvSpPr>
                <p:nvPr/>
              </p:nvSpPr>
              <p:spPr bwMode="auto">
                <a:xfrm>
                  <a:off x="3798" y="3555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19" name="Freeform 5367"/>
                <p:cNvSpPr>
                  <a:spLocks/>
                </p:cNvSpPr>
                <p:nvPr/>
              </p:nvSpPr>
              <p:spPr bwMode="auto">
                <a:xfrm>
                  <a:off x="3800" y="3555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20" name="Freeform 5368"/>
                <p:cNvSpPr>
                  <a:spLocks/>
                </p:cNvSpPr>
                <p:nvPr/>
              </p:nvSpPr>
              <p:spPr bwMode="auto">
                <a:xfrm>
                  <a:off x="3804" y="3555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21" name="Freeform 5369"/>
                <p:cNvSpPr>
                  <a:spLocks/>
                </p:cNvSpPr>
                <p:nvPr/>
              </p:nvSpPr>
              <p:spPr bwMode="auto">
                <a:xfrm>
                  <a:off x="3806" y="3553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22" name="Freeform 5370"/>
                <p:cNvSpPr>
                  <a:spLocks/>
                </p:cNvSpPr>
                <p:nvPr/>
              </p:nvSpPr>
              <p:spPr bwMode="auto">
                <a:xfrm>
                  <a:off x="3808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23" name="Freeform 5371"/>
                <p:cNvSpPr>
                  <a:spLocks/>
                </p:cNvSpPr>
                <p:nvPr/>
              </p:nvSpPr>
              <p:spPr bwMode="auto">
                <a:xfrm>
                  <a:off x="3812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24" name="Freeform 5372"/>
                <p:cNvSpPr>
                  <a:spLocks/>
                </p:cNvSpPr>
                <p:nvPr/>
              </p:nvSpPr>
              <p:spPr bwMode="auto">
                <a:xfrm>
                  <a:off x="3814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25" name="Freeform 5373"/>
                <p:cNvSpPr>
                  <a:spLocks/>
                </p:cNvSpPr>
                <p:nvPr/>
              </p:nvSpPr>
              <p:spPr bwMode="auto">
                <a:xfrm>
                  <a:off x="3816" y="3555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26" name="Freeform 5374"/>
                <p:cNvSpPr>
                  <a:spLocks/>
                </p:cNvSpPr>
                <p:nvPr/>
              </p:nvSpPr>
              <p:spPr bwMode="auto">
                <a:xfrm>
                  <a:off x="3820" y="3555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27" name="Freeform 5375"/>
                <p:cNvSpPr>
                  <a:spLocks/>
                </p:cNvSpPr>
                <p:nvPr/>
              </p:nvSpPr>
              <p:spPr bwMode="auto">
                <a:xfrm>
                  <a:off x="3822" y="3551"/>
                  <a:ext cx="4" cy="9"/>
                </a:xfrm>
                <a:custGeom>
                  <a:avLst/>
                  <a:gdLst>
                    <a:gd name="T0" fmla="*/ 0 w 4"/>
                    <a:gd name="T1" fmla="*/ 9 h 9"/>
                    <a:gd name="T2" fmla="*/ 2 w 4"/>
                    <a:gd name="T3" fmla="*/ 0 h 9"/>
                    <a:gd name="T4" fmla="*/ 4 w 4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28" name="Freeform 5376"/>
                <p:cNvSpPr>
                  <a:spLocks/>
                </p:cNvSpPr>
                <p:nvPr/>
              </p:nvSpPr>
              <p:spPr bwMode="auto">
                <a:xfrm>
                  <a:off x="3824" y="3549"/>
                  <a:ext cx="7" cy="2"/>
                </a:xfrm>
                <a:custGeom>
                  <a:avLst/>
                  <a:gdLst>
                    <a:gd name="T0" fmla="*/ 0 w 7"/>
                    <a:gd name="T1" fmla="*/ 2 h 2"/>
                    <a:gd name="T2" fmla="*/ 4 w 7"/>
                    <a:gd name="T3" fmla="*/ 0 h 2"/>
                    <a:gd name="T4" fmla="*/ 7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29" name="Freeform 5377"/>
                <p:cNvSpPr>
                  <a:spLocks/>
                </p:cNvSpPr>
                <p:nvPr/>
              </p:nvSpPr>
              <p:spPr bwMode="auto">
                <a:xfrm>
                  <a:off x="3828" y="3547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30" name="Freeform 5378"/>
                <p:cNvSpPr>
                  <a:spLocks/>
                </p:cNvSpPr>
                <p:nvPr/>
              </p:nvSpPr>
              <p:spPr bwMode="auto">
                <a:xfrm>
                  <a:off x="3831" y="3545"/>
                  <a:ext cx="3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2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31" name="Freeform 5379"/>
                <p:cNvSpPr>
                  <a:spLocks/>
                </p:cNvSpPr>
                <p:nvPr/>
              </p:nvSpPr>
              <p:spPr bwMode="auto">
                <a:xfrm>
                  <a:off x="3832" y="354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32" name="Freeform 5380"/>
                <p:cNvSpPr>
                  <a:spLocks/>
                </p:cNvSpPr>
                <p:nvPr/>
              </p:nvSpPr>
              <p:spPr bwMode="auto">
                <a:xfrm>
                  <a:off x="3836" y="354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</p:grpSp>
          <p:grpSp>
            <p:nvGrpSpPr>
              <p:cNvPr id="27" name="Group 5381"/>
              <p:cNvGrpSpPr>
                <a:grpSpLocks/>
              </p:cNvGrpSpPr>
              <p:nvPr/>
            </p:nvGrpSpPr>
            <p:grpSpPr bwMode="auto">
              <a:xfrm>
                <a:off x="3187" y="1250"/>
                <a:ext cx="2483" cy="2587"/>
                <a:chOff x="1714" y="1020"/>
                <a:chExt cx="2592" cy="2596"/>
              </a:xfrm>
            </p:grpSpPr>
            <p:sp>
              <p:nvSpPr>
                <p:cNvPr id="33" name="Freeform 5382"/>
                <p:cNvSpPr>
                  <a:spLocks/>
                </p:cNvSpPr>
                <p:nvPr/>
              </p:nvSpPr>
              <p:spPr bwMode="auto">
                <a:xfrm>
                  <a:off x="3838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4" name="Freeform 5383"/>
                <p:cNvSpPr>
                  <a:spLocks/>
                </p:cNvSpPr>
                <p:nvPr/>
              </p:nvSpPr>
              <p:spPr bwMode="auto">
                <a:xfrm>
                  <a:off x="3840" y="3555"/>
                  <a:ext cx="6" cy="6"/>
                </a:xfrm>
                <a:custGeom>
                  <a:avLst/>
                  <a:gdLst>
                    <a:gd name="T0" fmla="*/ 0 w 6"/>
                    <a:gd name="T1" fmla="*/ 0 h 7"/>
                    <a:gd name="T2" fmla="*/ 4 w 6"/>
                    <a:gd name="T3" fmla="*/ 3 h 7"/>
                    <a:gd name="T4" fmla="*/ 6 w 6"/>
                    <a:gd name="T5" fmla="*/ 3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5" name="Freeform 5384"/>
                <p:cNvSpPr>
                  <a:spLocks/>
                </p:cNvSpPr>
                <p:nvPr/>
              </p:nvSpPr>
              <p:spPr bwMode="auto">
                <a:xfrm>
                  <a:off x="3844" y="356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6" name="Freeform 5385"/>
                <p:cNvSpPr>
                  <a:spLocks/>
                </p:cNvSpPr>
                <p:nvPr/>
              </p:nvSpPr>
              <p:spPr bwMode="auto">
                <a:xfrm>
                  <a:off x="3846" y="356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7" name="Freeform 5386"/>
                <p:cNvSpPr>
                  <a:spLocks/>
                </p:cNvSpPr>
                <p:nvPr/>
              </p:nvSpPr>
              <p:spPr bwMode="auto">
                <a:xfrm>
                  <a:off x="3848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8" name="Freeform 5387"/>
                <p:cNvSpPr>
                  <a:spLocks/>
                </p:cNvSpPr>
                <p:nvPr/>
              </p:nvSpPr>
              <p:spPr bwMode="auto">
                <a:xfrm>
                  <a:off x="3850" y="3560"/>
                  <a:ext cx="6" cy="1"/>
                </a:xfrm>
                <a:custGeom>
                  <a:avLst/>
                  <a:gdLst>
                    <a:gd name="T0" fmla="*/ 0 w 7"/>
                    <a:gd name="T1" fmla="*/ 1 h 2"/>
                    <a:gd name="T2" fmla="*/ 3 w 7"/>
                    <a:gd name="T3" fmla="*/ 0 h 2"/>
                    <a:gd name="T4" fmla="*/ 3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39" name="Freeform 5388"/>
                <p:cNvSpPr>
                  <a:spLocks/>
                </p:cNvSpPr>
                <p:nvPr/>
              </p:nvSpPr>
              <p:spPr bwMode="auto">
                <a:xfrm>
                  <a:off x="3854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0" name="Freeform 5389"/>
                <p:cNvSpPr>
                  <a:spLocks/>
                </p:cNvSpPr>
                <p:nvPr/>
              </p:nvSpPr>
              <p:spPr bwMode="auto">
                <a:xfrm>
                  <a:off x="385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1" name="Freeform 5390"/>
                <p:cNvSpPr>
                  <a:spLocks/>
                </p:cNvSpPr>
                <p:nvPr/>
              </p:nvSpPr>
              <p:spPr bwMode="auto">
                <a:xfrm>
                  <a:off x="3858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2" name="Freeform 5391"/>
                <p:cNvSpPr>
                  <a:spLocks/>
                </p:cNvSpPr>
                <p:nvPr/>
              </p:nvSpPr>
              <p:spPr bwMode="auto">
                <a:xfrm>
                  <a:off x="3862" y="355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3" name="Freeform 5392"/>
                <p:cNvSpPr>
                  <a:spLocks/>
                </p:cNvSpPr>
                <p:nvPr/>
              </p:nvSpPr>
              <p:spPr bwMode="auto">
                <a:xfrm>
                  <a:off x="3864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4" name="Freeform 5393"/>
                <p:cNvSpPr>
                  <a:spLocks/>
                </p:cNvSpPr>
                <p:nvPr/>
              </p:nvSpPr>
              <p:spPr bwMode="auto">
                <a:xfrm>
                  <a:off x="3868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5" name="Freeform 5394"/>
                <p:cNvSpPr>
                  <a:spLocks/>
                </p:cNvSpPr>
                <p:nvPr/>
              </p:nvSpPr>
              <p:spPr bwMode="auto">
                <a:xfrm>
                  <a:off x="3870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6" name="Freeform 5395"/>
                <p:cNvSpPr>
                  <a:spLocks/>
                </p:cNvSpPr>
                <p:nvPr/>
              </p:nvSpPr>
              <p:spPr bwMode="auto">
                <a:xfrm>
                  <a:off x="3872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7" name="Freeform 5396"/>
                <p:cNvSpPr>
                  <a:spLocks/>
                </p:cNvSpPr>
                <p:nvPr/>
              </p:nvSpPr>
              <p:spPr bwMode="auto">
                <a:xfrm>
                  <a:off x="3874" y="3555"/>
                  <a:ext cx="6" cy="5"/>
                </a:xfrm>
                <a:custGeom>
                  <a:avLst/>
                  <a:gdLst>
                    <a:gd name="T0" fmla="*/ 0 w 7"/>
                    <a:gd name="T1" fmla="*/ 5 h 5"/>
                    <a:gd name="T2" fmla="*/ 3 w 7"/>
                    <a:gd name="T3" fmla="*/ 0 h 5"/>
                    <a:gd name="T4" fmla="*/ 3 w 7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5"/>
                    <a:gd name="T11" fmla="*/ 7 w 7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5">
                      <a:moveTo>
                        <a:pt x="0" y="5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8" name="Freeform 5397"/>
                <p:cNvSpPr>
                  <a:spLocks/>
                </p:cNvSpPr>
                <p:nvPr/>
              </p:nvSpPr>
              <p:spPr bwMode="auto">
                <a:xfrm>
                  <a:off x="3878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49" name="Freeform 5398"/>
                <p:cNvSpPr>
                  <a:spLocks/>
                </p:cNvSpPr>
                <p:nvPr/>
              </p:nvSpPr>
              <p:spPr bwMode="auto">
                <a:xfrm>
                  <a:off x="3880" y="355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0" name="Freeform 5399"/>
                <p:cNvSpPr>
                  <a:spLocks/>
                </p:cNvSpPr>
                <p:nvPr/>
              </p:nvSpPr>
              <p:spPr bwMode="auto">
                <a:xfrm>
                  <a:off x="3882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1" name="Freeform 5400"/>
                <p:cNvSpPr>
                  <a:spLocks/>
                </p:cNvSpPr>
                <p:nvPr/>
              </p:nvSpPr>
              <p:spPr bwMode="auto">
                <a:xfrm>
                  <a:off x="3886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2" name="Freeform 5401"/>
                <p:cNvSpPr>
                  <a:spLocks/>
                </p:cNvSpPr>
                <p:nvPr/>
              </p:nvSpPr>
              <p:spPr bwMode="auto">
                <a:xfrm>
                  <a:off x="3888" y="3543"/>
                  <a:ext cx="4" cy="8"/>
                </a:xfrm>
                <a:custGeom>
                  <a:avLst/>
                  <a:gdLst>
                    <a:gd name="T0" fmla="*/ 0 w 4"/>
                    <a:gd name="T1" fmla="*/ 8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3" name="Freeform 5402"/>
                <p:cNvSpPr>
                  <a:spLocks/>
                </p:cNvSpPr>
                <p:nvPr/>
              </p:nvSpPr>
              <p:spPr bwMode="auto">
                <a:xfrm>
                  <a:off x="3890" y="3534"/>
                  <a:ext cx="6" cy="9"/>
                </a:xfrm>
                <a:custGeom>
                  <a:avLst/>
                  <a:gdLst>
                    <a:gd name="T0" fmla="*/ 0 w 6"/>
                    <a:gd name="T1" fmla="*/ 6 h 10"/>
                    <a:gd name="T2" fmla="*/ 4 w 6"/>
                    <a:gd name="T3" fmla="*/ 0 h 10"/>
                    <a:gd name="T4" fmla="*/ 6 w 6"/>
                    <a:gd name="T5" fmla="*/ 0 h 10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0"/>
                    <a:gd name="T11" fmla="*/ 6 w 6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0">
                      <a:moveTo>
                        <a:pt x="0" y="1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4" name="Freeform 5403"/>
                <p:cNvSpPr>
                  <a:spLocks/>
                </p:cNvSpPr>
                <p:nvPr/>
              </p:nvSpPr>
              <p:spPr bwMode="auto">
                <a:xfrm>
                  <a:off x="3894" y="3534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5" name="Freeform 5404"/>
                <p:cNvSpPr>
                  <a:spLocks/>
                </p:cNvSpPr>
                <p:nvPr/>
              </p:nvSpPr>
              <p:spPr bwMode="auto">
                <a:xfrm>
                  <a:off x="3896" y="3536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6" name="Freeform 5405"/>
                <p:cNvSpPr>
                  <a:spLocks/>
                </p:cNvSpPr>
                <p:nvPr/>
              </p:nvSpPr>
              <p:spPr bwMode="auto">
                <a:xfrm>
                  <a:off x="3898" y="3539"/>
                  <a:ext cx="6" cy="6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6 h 6"/>
                    <a:gd name="T4" fmla="*/ 3 w 7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5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7" name="Freeform 5406"/>
                <p:cNvSpPr>
                  <a:spLocks/>
                </p:cNvSpPr>
                <p:nvPr/>
              </p:nvSpPr>
              <p:spPr bwMode="auto">
                <a:xfrm>
                  <a:off x="3902" y="354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8" name="Freeform 5407"/>
                <p:cNvSpPr>
                  <a:spLocks/>
                </p:cNvSpPr>
                <p:nvPr/>
              </p:nvSpPr>
              <p:spPr bwMode="auto">
                <a:xfrm>
                  <a:off x="3904" y="354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59" name="Freeform 5408"/>
                <p:cNvSpPr>
                  <a:spLocks/>
                </p:cNvSpPr>
                <p:nvPr/>
              </p:nvSpPr>
              <p:spPr bwMode="auto">
                <a:xfrm>
                  <a:off x="3908" y="354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0" name="Freeform 5409"/>
                <p:cNvSpPr>
                  <a:spLocks/>
                </p:cNvSpPr>
                <p:nvPr/>
              </p:nvSpPr>
              <p:spPr bwMode="auto">
                <a:xfrm>
                  <a:off x="3910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1" name="Freeform 5410"/>
                <p:cNvSpPr>
                  <a:spLocks/>
                </p:cNvSpPr>
                <p:nvPr/>
              </p:nvSpPr>
              <p:spPr bwMode="auto">
                <a:xfrm>
                  <a:off x="3912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2" name="Freeform 5411"/>
                <p:cNvSpPr>
                  <a:spLocks/>
                </p:cNvSpPr>
                <p:nvPr/>
              </p:nvSpPr>
              <p:spPr bwMode="auto">
                <a:xfrm>
                  <a:off x="3914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3" name="Freeform 5412"/>
                <p:cNvSpPr>
                  <a:spLocks/>
                </p:cNvSpPr>
                <p:nvPr/>
              </p:nvSpPr>
              <p:spPr bwMode="auto">
                <a:xfrm>
                  <a:off x="3918" y="3547"/>
                  <a:ext cx="4" cy="11"/>
                </a:xfrm>
                <a:custGeom>
                  <a:avLst/>
                  <a:gdLst>
                    <a:gd name="T0" fmla="*/ 0 w 4"/>
                    <a:gd name="T1" fmla="*/ 11 h 11"/>
                    <a:gd name="T2" fmla="*/ 2 w 4"/>
                    <a:gd name="T3" fmla="*/ 0 h 11"/>
                    <a:gd name="T4" fmla="*/ 4 w 4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4" name="Freeform 5413"/>
                <p:cNvSpPr>
                  <a:spLocks/>
                </p:cNvSpPr>
                <p:nvPr/>
              </p:nvSpPr>
              <p:spPr bwMode="auto">
                <a:xfrm>
                  <a:off x="3920" y="3547"/>
                  <a:ext cx="4" cy="2"/>
                </a:xfrm>
                <a:custGeom>
                  <a:avLst/>
                  <a:gdLst>
                    <a:gd name="T0" fmla="*/ 0 w 5"/>
                    <a:gd name="T1" fmla="*/ 0 h 2"/>
                    <a:gd name="T2" fmla="*/ 2 w 5"/>
                    <a:gd name="T3" fmla="*/ 2 h 2"/>
                    <a:gd name="T4" fmla="*/ 2 w 5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5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5" name="Freeform 5414"/>
                <p:cNvSpPr>
                  <a:spLocks/>
                </p:cNvSpPr>
                <p:nvPr/>
              </p:nvSpPr>
              <p:spPr bwMode="auto">
                <a:xfrm>
                  <a:off x="3922" y="3549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6" name="Freeform 5415"/>
                <p:cNvSpPr>
                  <a:spLocks/>
                </p:cNvSpPr>
                <p:nvPr/>
              </p:nvSpPr>
              <p:spPr bwMode="auto">
                <a:xfrm>
                  <a:off x="3926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7" name="Freeform 5416"/>
                <p:cNvSpPr>
                  <a:spLocks/>
                </p:cNvSpPr>
                <p:nvPr/>
              </p:nvSpPr>
              <p:spPr bwMode="auto">
                <a:xfrm>
                  <a:off x="3928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8" name="Freeform 5417"/>
                <p:cNvSpPr>
                  <a:spLocks/>
                </p:cNvSpPr>
                <p:nvPr/>
              </p:nvSpPr>
              <p:spPr bwMode="auto">
                <a:xfrm>
                  <a:off x="3930" y="3551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69" name="Freeform 5418"/>
                <p:cNvSpPr>
                  <a:spLocks/>
                </p:cNvSpPr>
                <p:nvPr/>
              </p:nvSpPr>
              <p:spPr bwMode="auto">
                <a:xfrm>
                  <a:off x="3934" y="3547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0" name="Freeform 5419"/>
                <p:cNvSpPr>
                  <a:spLocks/>
                </p:cNvSpPr>
                <p:nvPr/>
              </p:nvSpPr>
              <p:spPr bwMode="auto">
                <a:xfrm>
                  <a:off x="3936" y="3547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1" name="Freeform 5420"/>
                <p:cNvSpPr>
                  <a:spLocks/>
                </p:cNvSpPr>
                <p:nvPr/>
              </p:nvSpPr>
              <p:spPr bwMode="auto">
                <a:xfrm>
                  <a:off x="3938" y="354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2" name="Freeform 5421"/>
                <p:cNvSpPr>
                  <a:spLocks/>
                </p:cNvSpPr>
                <p:nvPr/>
              </p:nvSpPr>
              <p:spPr bwMode="auto">
                <a:xfrm>
                  <a:off x="3942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3" name="Freeform 5422"/>
                <p:cNvSpPr>
                  <a:spLocks/>
                </p:cNvSpPr>
                <p:nvPr/>
              </p:nvSpPr>
              <p:spPr bwMode="auto">
                <a:xfrm>
                  <a:off x="3944" y="3553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4" name="Freeform 5423"/>
                <p:cNvSpPr>
                  <a:spLocks/>
                </p:cNvSpPr>
                <p:nvPr/>
              </p:nvSpPr>
              <p:spPr bwMode="auto">
                <a:xfrm>
                  <a:off x="3946" y="3545"/>
                  <a:ext cx="6" cy="8"/>
                </a:xfrm>
                <a:custGeom>
                  <a:avLst/>
                  <a:gdLst>
                    <a:gd name="T0" fmla="*/ 0 w 7"/>
                    <a:gd name="T1" fmla="*/ 8 h 8"/>
                    <a:gd name="T2" fmla="*/ 3 w 7"/>
                    <a:gd name="T3" fmla="*/ 0 h 8"/>
                    <a:gd name="T4" fmla="*/ 3 w 7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8"/>
                    <a:gd name="T11" fmla="*/ 7 w 7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8">
                      <a:moveTo>
                        <a:pt x="0" y="8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5" name="Freeform 5424"/>
                <p:cNvSpPr>
                  <a:spLocks/>
                </p:cNvSpPr>
                <p:nvPr/>
              </p:nvSpPr>
              <p:spPr bwMode="auto">
                <a:xfrm>
                  <a:off x="3950" y="3539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6" name="Freeform 5425"/>
                <p:cNvSpPr>
                  <a:spLocks/>
                </p:cNvSpPr>
                <p:nvPr/>
              </p:nvSpPr>
              <p:spPr bwMode="auto">
                <a:xfrm>
                  <a:off x="3952" y="353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7" name="Freeform 5426"/>
                <p:cNvSpPr>
                  <a:spLocks/>
                </p:cNvSpPr>
                <p:nvPr/>
              </p:nvSpPr>
              <p:spPr bwMode="auto">
                <a:xfrm>
                  <a:off x="3954" y="3539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8" name="Freeform 5427"/>
                <p:cNvSpPr>
                  <a:spLocks/>
                </p:cNvSpPr>
                <p:nvPr/>
              </p:nvSpPr>
              <p:spPr bwMode="auto">
                <a:xfrm>
                  <a:off x="3958" y="354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79" name="Freeform 5428"/>
                <p:cNvSpPr>
                  <a:spLocks/>
                </p:cNvSpPr>
                <p:nvPr/>
              </p:nvSpPr>
              <p:spPr bwMode="auto">
                <a:xfrm>
                  <a:off x="3960" y="3547"/>
                  <a:ext cx="4" cy="8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8 h 8"/>
                    <a:gd name="T4" fmla="*/ 4 w 4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0" name="Freeform 5429"/>
                <p:cNvSpPr>
                  <a:spLocks/>
                </p:cNvSpPr>
                <p:nvPr/>
              </p:nvSpPr>
              <p:spPr bwMode="auto">
                <a:xfrm>
                  <a:off x="3962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1" name="Freeform 5430"/>
                <p:cNvSpPr>
                  <a:spLocks/>
                </p:cNvSpPr>
                <p:nvPr/>
              </p:nvSpPr>
              <p:spPr bwMode="auto">
                <a:xfrm>
                  <a:off x="3964" y="3547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2" name="Freeform 5431"/>
                <p:cNvSpPr>
                  <a:spLocks/>
                </p:cNvSpPr>
                <p:nvPr/>
              </p:nvSpPr>
              <p:spPr bwMode="auto">
                <a:xfrm>
                  <a:off x="3968" y="3547"/>
                  <a:ext cx="4" cy="4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4 h 4"/>
                    <a:gd name="T4" fmla="*/ 2 w 5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3" name="Freeform 5432"/>
                <p:cNvSpPr>
                  <a:spLocks/>
                </p:cNvSpPr>
                <p:nvPr/>
              </p:nvSpPr>
              <p:spPr bwMode="auto">
                <a:xfrm>
                  <a:off x="3970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4" name="Freeform 5433"/>
                <p:cNvSpPr>
                  <a:spLocks/>
                </p:cNvSpPr>
                <p:nvPr/>
              </p:nvSpPr>
              <p:spPr bwMode="auto">
                <a:xfrm>
                  <a:off x="3972" y="3551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4 w 6"/>
                    <a:gd name="T3" fmla="*/ 7 h 7"/>
                    <a:gd name="T4" fmla="*/ 6 w 6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5" name="Freeform 5434"/>
                <p:cNvSpPr>
                  <a:spLocks/>
                </p:cNvSpPr>
                <p:nvPr/>
              </p:nvSpPr>
              <p:spPr bwMode="auto">
                <a:xfrm>
                  <a:off x="3976" y="3553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6" name="Freeform 5435"/>
                <p:cNvSpPr>
                  <a:spLocks/>
                </p:cNvSpPr>
                <p:nvPr/>
              </p:nvSpPr>
              <p:spPr bwMode="auto">
                <a:xfrm>
                  <a:off x="3980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7" name="Freeform 5436"/>
                <p:cNvSpPr>
                  <a:spLocks/>
                </p:cNvSpPr>
                <p:nvPr/>
              </p:nvSpPr>
              <p:spPr bwMode="auto">
                <a:xfrm>
                  <a:off x="3982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8" name="Freeform 5437"/>
                <p:cNvSpPr>
                  <a:spLocks/>
                </p:cNvSpPr>
                <p:nvPr/>
              </p:nvSpPr>
              <p:spPr bwMode="auto">
                <a:xfrm>
                  <a:off x="3984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89" name="Freeform 5438"/>
                <p:cNvSpPr>
                  <a:spLocks/>
                </p:cNvSpPr>
                <p:nvPr/>
              </p:nvSpPr>
              <p:spPr bwMode="auto">
                <a:xfrm>
                  <a:off x="398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0" name="Freeform 5439"/>
                <p:cNvSpPr>
                  <a:spLocks/>
                </p:cNvSpPr>
                <p:nvPr/>
              </p:nvSpPr>
              <p:spPr bwMode="auto">
                <a:xfrm>
                  <a:off x="3988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1" name="Freeform 5440"/>
                <p:cNvSpPr>
                  <a:spLocks/>
                </p:cNvSpPr>
                <p:nvPr/>
              </p:nvSpPr>
              <p:spPr bwMode="auto">
                <a:xfrm>
                  <a:off x="3992" y="3555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2" name="Freeform 5441"/>
                <p:cNvSpPr>
                  <a:spLocks/>
                </p:cNvSpPr>
                <p:nvPr/>
              </p:nvSpPr>
              <p:spPr bwMode="auto">
                <a:xfrm>
                  <a:off x="3994" y="3553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3" name="Freeform 5442"/>
                <p:cNvSpPr>
                  <a:spLocks/>
                </p:cNvSpPr>
                <p:nvPr/>
              </p:nvSpPr>
              <p:spPr bwMode="auto">
                <a:xfrm>
                  <a:off x="3996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4" name="Freeform 5443"/>
                <p:cNvSpPr>
                  <a:spLocks/>
                </p:cNvSpPr>
                <p:nvPr/>
              </p:nvSpPr>
              <p:spPr bwMode="auto">
                <a:xfrm>
                  <a:off x="4000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5" name="Freeform 5444"/>
                <p:cNvSpPr>
                  <a:spLocks/>
                </p:cNvSpPr>
                <p:nvPr/>
              </p:nvSpPr>
              <p:spPr bwMode="auto">
                <a:xfrm>
                  <a:off x="4002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6" name="Freeform 5445"/>
                <p:cNvSpPr>
                  <a:spLocks/>
                </p:cNvSpPr>
                <p:nvPr/>
              </p:nvSpPr>
              <p:spPr bwMode="auto">
                <a:xfrm>
                  <a:off x="4004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7" name="Freeform 5446"/>
                <p:cNvSpPr>
                  <a:spLocks/>
                </p:cNvSpPr>
                <p:nvPr/>
              </p:nvSpPr>
              <p:spPr bwMode="auto">
                <a:xfrm>
                  <a:off x="4008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8" name="Freeform 5447"/>
                <p:cNvSpPr>
                  <a:spLocks/>
                </p:cNvSpPr>
                <p:nvPr/>
              </p:nvSpPr>
              <p:spPr bwMode="auto">
                <a:xfrm>
                  <a:off x="4010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99" name="Freeform 5448"/>
                <p:cNvSpPr>
                  <a:spLocks/>
                </p:cNvSpPr>
                <p:nvPr/>
              </p:nvSpPr>
              <p:spPr bwMode="auto">
                <a:xfrm>
                  <a:off x="4012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0" name="Freeform 5449"/>
                <p:cNvSpPr>
                  <a:spLocks/>
                </p:cNvSpPr>
                <p:nvPr/>
              </p:nvSpPr>
              <p:spPr bwMode="auto">
                <a:xfrm>
                  <a:off x="4014" y="3553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1" name="Freeform 5450"/>
                <p:cNvSpPr>
                  <a:spLocks/>
                </p:cNvSpPr>
                <p:nvPr/>
              </p:nvSpPr>
              <p:spPr bwMode="auto">
                <a:xfrm>
                  <a:off x="4018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2" name="Freeform 5451"/>
                <p:cNvSpPr>
                  <a:spLocks/>
                </p:cNvSpPr>
                <p:nvPr/>
              </p:nvSpPr>
              <p:spPr bwMode="auto">
                <a:xfrm>
                  <a:off x="4022" y="355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3" name="Freeform 5452"/>
                <p:cNvSpPr>
                  <a:spLocks/>
                </p:cNvSpPr>
                <p:nvPr/>
              </p:nvSpPr>
              <p:spPr bwMode="auto">
                <a:xfrm>
                  <a:off x="4024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4" name="Freeform 5453"/>
                <p:cNvSpPr>
                  <a:spLocks/>
                </p:cNvSpPr>
                <p:nvPr/>
              </p:nvSpPr>
              <p:spPr bwMode="auto">
                <a:xfrm>
                  <a:off x="4026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5" name="Freeform 5454"/>
                <p:cNvSpPr>
                  <a:spLocks/>
                </p:cNvSpPr>
                <p:nvPr/>
              </p:nvSpPr>
              <p:spPr bwMode="auto">
                <a:xfrm>
                  <a:off x="4030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6" name="Freeform 5455"/>
                <p:cNvSpPr>
                  <a:spLocks/>
                </p:cNvSpPr>
                <p:nvPr/>
              </p:nvSpPr>
              <p:spPr bwMode="auto">
                <a:xfrm>
                  <a:off x="4032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7" name="Freeform 5456"/>
                <p:cNvSpPr>
                  <a:spLocks/>
                </p:cNvSpPr>
                <p:nvPr/>
              </p:nvSpPr>
              <p:spPr bwMode="auto">
                <a:xfrm>
                  <a:off x="4034" y="355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8" name="Freeform 5457"/>
                <p:cNvSpPr>
                  <a:spLocks/>
                </p:cNvSpPr>
                <p:nvPr/>
              </p:nvSpPr>
              <p:spPr bwMode="auto">
                <a:xfrm>
                  <a:off x="4036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09" name="Freeform 5458"/>
                <p:cNvSpPr>
                  <a:spLocks/>
                </p:cNvSpPr>
                <p:nvPr/>
              </p:nvSpPr>
              <p:spPr bwMode="auto">
                <a:xfrm>
                  <a:off x="4038" y="3553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10" name="Freeform 5459"/>
                <p:cNvSpPr>
                  <a:spLocks/>
                </p:cNvSpPr>
                <p:nvPr/>
              </p:nvSpPr>
              <p:spPr bwMode="auto">
                <a:xfrm>
                  <a:off x="4042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11" name="Freeform 5460"/>
                <p:cNvSpPr>
                  <a:spLocks/>
                </p:cNvSpPr>
                <p:nvPr/>
              </p:nvSpPr>
              <p:spPr bwMode="auto">
                <a:xfrm>
                  <a:off x="4044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12" name="Freeform 5461"/>
                <p:cNvSpPr>
                  <a:spLocks/>
                </p:cNvSpPr>
                <p:nvPr/>
              </p:nvSpPr>
              <p:spPr bwMode="auto">
                <a:xfrm>
                  <a:off x="4048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13" name="Freeform 5462"/>
                <p:cNvSpPr>
                  <a:spLocks/>
                </p:cNvSpPr>
                <p:nvPr/>
              </p:nvSpPr>
              <p:spPr bwMode="auto">
                <a:xfrm>
                  <a:off x="4050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14" name="Freeform 5463"/>
                <p:cNvSpPr>
                  <a:spLocks/>
                </p:cNvSpPr>
                <p:nvPr/>
              </p:nvSpPr>
              <p:spPr bwMode="auto">
                <a:xfrm>
                  <a:off x="4052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15" name="Freeform 5464"/>
                <p:cNvSpPr>
                  <a:spLocks/>
                </p:cNvSpPr>
                <p:nvPr/>
              </p:nvSpPr>
              <p:spPr bwMode="auto">
                <a:xfrm>
                  <a:off x="4056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16" name="Freeform 5465"/>
                <p:cNvSpPr>
                  <a:spLocks/>
                </p:cNvSpPr>
                <p:nvPr/>
              </p:nvSpPr>
              <p:spPr bwMode="auto">
                <a:xfrm>
                  <a:off x="4058" y="3545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17" name="Freeform 5466"/>
                <p:cNvSpPr>
                  <a:spLocks/>
                </p:cNvSpPr>
                <p:nvPr/>
              </p:nvSpPr>
              <p:spPr bwMode="auto">
                <a:xfrm>
                  <a:off x="4060" y="3545"/>
                  <a:ext cx="6" cy="6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6 h 6"/>
                    <a:gd name="T4" fmla="*/ 3 w 7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18" name="Freeform 5467"/>
                <p:cNvSpPr>
                  <a:spLocks/>
                </p:cNvSpPr>
                <p:nvPr/>
              </p:nvSpPr>
              <p:spPr bwMode="auto">
                <a:xfrm>
                  <a:off x="4064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19" name="Freeform 5468"/>
                <p:cNvSpPr>
                  <a:spLocks/>
                </p:cNvSpPr>
                <p:nvPr/>
              </p:nvSpPr>
              <p:spPr bwMode="auto">
                <a:xfrm>
                  <a:off x="4066" y="3545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20" name="Freeform 5469"/>
                <p:cNvSpPr>
                  <a:spLocks/>
                </p:cNvSpPr>
                <p:nvPr/>
              </p:nvSpPr>
              <p:spPr bwMode="auto">
                <a:xfrm>
                  <a:off x="4068" y="3545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21" name="Freeform 5470"/>
                <p:cNvSpPr>
                  <a:spLocks/>
                </p:cNvSpPr>
                <p:nvPr/>
              </p:nvSpPr>
              <p:spPr bwMode="auto">
                <a:xfrm>
                  <a:off x="4072" y="3547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22" name="Freeform 5471"/>
                <p:cNvSpPr>
                  <a:spLocks/>
                </p:cNvSpPr>
                <p:nvPr/>
              </p:nvSpPr>
              <p:spPr bwMode="auto">
                <a:xfrm>
                  <a:off x="4074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23" name="Freeform 5472"/>
                <p:cNvSpPr>
                  <a:spLocks/>
                </p:cNvSpPr>
                <p:nvPr/>
              </p:nvSpPr>
              <p:spPr bwMode="auto">
                <a:xfrm>
                  <a:off x="4076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24" name="Freeform 5473"/>
                <p:cNvSpPr>
                  <a:spLocks/>
                </p:cNvSpPr>
                <p:nvPr/>
              </p:nvSpPr>
              <p:spPr bwMode="auto">
                <a:xfrm>
                  <a:off x="4080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25" name="Freeform 5474"/>
                <p:cNvSpPr>
                  <a:spLocks/>
                </p:cNvSpPr>
                <p:nvPr/>
              </p:nvSpPr>
              <p:spPr bwMode="auto">
                <a:xfrm>
                  <a:off x="4082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26" name="Freeform 5475"/>
                <p:cNvSpPr>
                  <a:spLocks/>
                </p:cNvSpPr>
                <p:nvPr/>
              </p:nvSpPr>
              <p:spPr bwMode="auto">
                <a:xfrm>
                  <a:off x="4084" y="3551"/>
                  <a:ext cx="5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5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27" name="Freeform 5476"/>
                <p:cNvSpPr>
                  <a:spLocks/>
                </p:cNvSpPr>
                <p:nvPr/>
              </p:nvSpPr>
              <p:spPr bwMode="auto">
                <a:xfrm>
                  <a:off x="4086" y="355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28" name="Freeform 5477"/>
                <p:cNvSpPr>
                  <a:spLocks/>
                </p:cNvSpPr>
                <p:nvPr/>
              </p:nvSpPr>
              <p:spPr bwMode="auto">
                <a:xfrm>
                  <a:off x="4090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29" name="Freeform 5478"/>
                <p:cNvSpPr>
                  <a:spLocks/>
                </p:cNvSpPr>
                <p:nvPr/>
              </p:nvSpPr>
              <p:spPr bwMode="auto">
                <a:xfrm>
                  <a:off x="4092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30" name="Freeform 5479"/>
                <p:cNvSpPr>
                  <a:spLocks/>
                </p:cNvSpPr>
                <p:nvPr/>
              </p:nvSpPr>
              <p:spPr bwMode="auto">
                <a:xfrm>
                  <a:off x="4096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31" name="Freeform 5480"/>
                <p:cNvSpPr>
                  <a:spLocks/>
                </p:cNvSpPr>
                <p:nvPr/>
              </p:nvSpPr>
              <p:spPr bwMode="auto">
                <a:xfrm>
                  <a:off x="4098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32" name="Freeform 5481"/>
                <p:cNvSpPr>
                  <a:spLocks/>
                </p:cNvSpPr>
                <p:nvPr/>
              </p:nvSpPr>
              <p:spPr bwMode="auto">
                <a:xfrm>
                  <a:off x="4100" y="3543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33" name="Freeform 5482"/>
                <p:cNvSpPr>
                  <a:spLocks/>
                </p:cNvSpPr>
                <p:nvPr/>
              </p:nvSpPr>
              <p:spPr bwMode="auto">
                <a:xfrm>
                  <a:off x="4104" y="3539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34" name="Freeform 5483"/>
                <p:cNvSpPr>
                  <a:spLocks/>
                </p:cNvSpPr>
                <p:nvPr/>
              </p:nvSpPr>
              <p:spPr bwMode="auto">
                <a:xfrm>
                  <a:off x="4106" y="3529"/>
                  <a:ext cx="4" cy="10"/>
                </a:xfrm>
                <a:custGeom>
                  <a:avLst/>
                  <a:gdLst>
                    <a:gd name="T0" fmla="*/ 0 w 4"/>
                    <a:gd name="T1" fmla="*/ 7 h 11"/>
                    <a:gd name="T2" fmla="*/ 2 w 4"/>
                    <a:gd name="T3" fmla="*/ 0 h 11"/>
                    <a:gd name="T4" fmla="*/ 4 w 4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35" name="Freeform 5484"/>
                <p:cNvSpPr>
                  <a:spLocks/>
                </p:cNvSpPr>
                <p:nvPr/>
              </p:nvSpPr>
              <p:spPr bwMode="auto">
                <a:xfrm>
                  <a:off x="4108" y="3529"/>
                  <a:ext cx="4" cy="5"/>
                </a:xfrm>
                <a:custGeom>
                  <a:avLst/>
                  <a:gdLst>
                    <a:gd name="T0" fmla="*/ 0 w 5"/>
                    <a:gd name="T1" fmla="*/ 0 h 5"/>
                    <a:gd name="T2" fmla="*/ 2 w 5"/>
                    <a:gd name="T3" fmla="*/ 5 h 5"/>
                    <a:gd name="T4" fmla="*/ 2 w 5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5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36" name="Freeform 5485"/>
                <p:cNvSpPr>
                  <a:spLocks/>
                </p:cNvSpPr>
                <p:nvPr/>
              </p:nvSpPr>
              <p:spPr bwMode="auto">
                <a:xfrm>
                  <a:off x="4110" y="3534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37" name="Freeform 5486"/>
                <p:cNvSpPr>
                  <a:spLocks/>
                </p:cNvSpPr>
                <p:nvPr/>
              </p:nvSpPr>
              <p:spPr bwMode="auto">
                <a:xfrm>
                  <a:off x="4114" y="3536"/>
                  <a:ext cx="4" cy="13"/>
                </a:xfrm>
                <a:custGeom>
                  <a:avLst/>
                  <a:gdLst>
                    <a:gd name="T0" fmla="*/ 0 w 4"/>
                    <a:gd name="T1" fmla="*/ 0 h 14"/>
                    <a:gd name="T2" fmla="*/ 2 w 4"/>
                    <a:gd name="T3" fmla="*/ 10 h 14"/>
                    <a:gd name="T4" fmla="*/ 4 w 4"/>
                    <a:gd name="T5" fmla="*/ 10 h 1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4"/>
                    <a:gd name="T11" fmla="*/ 4 w 4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4">
                      <a:moveTo>
                        <a:pt x="0" y="0"/>
                      </a:moveTo>
                      <a:lnTo>
                        <a:pt x="2" y="14"/>
                      </a:lnTo>
                      <a:lnTo>
                        <a:pt x="4" y="1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38" name="Freeform 5487"/>
                <p:cNvSpPr>
                  <a:spLocks/>
                </p:cNvSpPr>
                <p:nvPr/>
              </p:nvSpPr>
              <p:spPr bwMode="auto">
                <a:xfrm>
                  <a:off x="4116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39" name="Freeform 5488"/>
                <p:cNvSpPr>
                  <a:spLocks/>
                </p:cNvSpPr>
                <p:nvPr/>
              </p:nvSpPr>
              <p:spPr bwMode="auto">
                <a:xfrm>
                  <a:off x="4118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40" name="Freeform 5489"/>
                <p:cNvSpPr>
                  <a:spLocks/>
                </p:cNvSpPr>
                <p:nvPr/>
              </p:nvSpPr>
              <p:spPr bwMode="auto">
                <a:xfrm>
                  <a:off x="4122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41" name="Freeform 5490"/>
                <p:cNvSpPr>
                  <a:spLocks/>
                </p:cNvSpPr>
                <p:nvPr/>
              </p:nvSpPr>
              <p:spPr bwMode="auto">
                <a:xfrm>
                  <a:off x="4124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42" name="Freeform 5491"/>
                <p:cNvSpPr>
                  <a:spLocks/>
                </p:cNvSpPr>
                <p:nvPr/>
              </p:nvSpPr>
              <p:spPr bwMode="auto">
                <a:xfrm>
                  <a:off x="4126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43" name="Freeform 5492"/>
                <p:cNvSpPr>
                  <a:spLocks/>
                </p:cNvSpPr>
                <p:nvPr/>
              </p:nvSpPr>
              <p:spPr bwMode="auto">
                <a:xfrm>
                  <a:off x="4130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44" name="Freeform 5493"/>
                <p:cNvSpPr>
                  <a:spLocks/>
                </p:cNvSpPr>
                <p:nvPr/>
              </p:nvSpPr>
              <p:spPr bwMode="auto">
                <a:xfrm>
                  <a:off x="4132" y="3551"/>
                  <a:ext cx="6" cy="7"/>
                </a:xfrm>
                <a:custGeom>
                  <a:avLst/>
                  <a:gdLst>
                    <a:gd name="T0" fmla="*/ 0 w 7"/>
                    <a:gd name="T1" fmla="*/ 7 h 7"/>
                    <a:gd name="T2" fmla="*/ 3 w 7"/>
                    <a:gd name="T3" fmla="*/ 0 h 7"/>
                    <a:gd name="T4" fmla="*/ 3 w 7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7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45" name="Freeform 5494"/>
                <p:cNvSpPr>
                  <a:spLocks/>
                </p:cNvSpPr>
                <p:nvPr/>
              </p:nvSpPr>
              <p:spPr bwMode="auto">
                <a:xfrm>
                  <a:off x="4136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46" name="Freeform 5495"/>
                <p:cNvSpPr>
                  <a:spLocks/>
                </p:cNvSpPr>
                <p:nvPr/>
              </p:nvSpPr>
              <p:spPr bwMode="auto">
                <a:xfrm>
                  <a:off x="4138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47" name="Freeform 5496"/>
                <p:cNvSpPr>
                  <a:spLocks/>
                </p:cNvSpPr>
                <p:nvPr/>
              </p:nvSpPr>
              <p:spPr bwMode="auto">
                <a:xfrm>
                  <a:off x="4140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48" name="Freeform 5497"/>
                <p:cNvSpPr>
                  <a:spLocks/>
                </p:cNvSpPr>
                <p:nvPr/>
              </p:nvSpPr>
              <p:spPr bwMode="auto">
                <a:xfrm>
                  <a:off x="4144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49" name="Freeform 5498"/>
                <p:cNvSpPr>
                  <a:spLocks/>
                </p:cNvSpPr>
                <p:nvPr/>
              </p:nvSpPr>
              <p:spPr bwMode="auto">
                <a:xfrm>
                  <a:off x="414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50" name="Freeform 5499"/>
                <p:cNvSpPr>
                  <a:spLocks/>
                </p:cNvSpPr>
                <p:nvPr/>
              </p:nvSpPr>
              <p:spPr bwMode="auto">
                <a:xfrm>
                  <a:off x="4148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51" name="Freeform 5500"/>
                <p:cNvSpPr>
                  <a:spLocks/>
                </p:cNvSpPr>
                <p:nvPr/>
              </p:nvSpPr>
              <p:spPr bwMode="auto">
                <a:xfrm>
                  <a:off x="4150" y="3558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52" name="Freeform 5501"/>
                <p:cNvSpPr>
                  <a:spLocks/>
                </p:cNvSpPr>
                <p:nvPr/>
              </p:nvSpPr>
              <p:spPr bwMode="auto">
                <a:xfrm>
                  <a:off x="4154" y="3555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53" name="Freeform 5502"/>
                <p:cNvSpPr>
                  <a:spLocks/>
                </p:cNvSpPr>
                <p:nvPr/>
              </p:nvSpPr>
              <p:spPr bwMode="auto">
                <a:xfrm>
                  <a:off x="4156" y="3555"/>
                  <a:ext cx="4" cy="3"/>
                </a:xfrm>
                <a:custGeom>
                  <a:avLst/>
                  <a:gdLst>
                    <a:gd name="T0" fmla="*/ 0 w 5"/>
                    <a:gd name="T1" fmla="*/ 0 h 3"/>
                    <a:gd name="T2" fmla="*/ 2 w 5"/>
                    <a:gd name="T3" fmla="*/ 3 h 3"/>
                    <a:gd name="T4" fmla="*/ 2 w 5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3"/>
                    <a:gd name="T11" fmla="*/ 5 w 5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5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54" name="Freeform 5503"/>
                <p:cNvSpPr>
                  <a:spLocks/>
                </p:cNvSpPr>
                <p:nvPr/>
              </p:nvSpPr>
              <p:spPr bwMode="auto">
                <a:xfrm>
                  <a:off x="4158" y="3553"/>
                  <a:ext cx="4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2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55" name="Freeform 5504"/>
                <p:cNvSpPr>
                  <a:spLocks/>
                </p:cNvSpPr>
                <p:nvPr/>
              </p:nvSpPr>
              <p:spPr bwMode="auto">
                <a:xfrm>
                  <a:off x="4160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56" name="Freeform 5505"/>
                <p:cNvSpPr>
                  <a:spLocks/>
                </p:cNvSpPr>
                <p:nvPr/>
              </p:nvSpPr>
              <p:spPr bwMode="auto">
                <a:xfrm>
                  <a:off x="4164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57" name="Freeform 5506"/>
                <p:cNvSpPr>
                  <a:spLocks/>
                </p:cNvSpPr>
                <p:nvPr/>
              </p:nvSpPr>
              <p:spPr bwMode="auto">
                <a:xfrm>
                  <a:off x="4166" y="3531"/>
                  <a:ext cx="4" cy="22"/>
                </a:xfrm>
                <a:custGeom>
                  <a:avLst/>
                  <a:gdLst>
                    <a:gd name="T0" fmla="*/ 0 w 4"/>
                    <a:gd name="T1" fmla="*/ 19 h 23"/>
                    <a:gd name="T2" fmla="*/ 2 w 4"/>
                    <a:gd name="T3" fmla="*/ 0 h 23"/>
                    <a:gd name="T4" fmla="*/ 4 w 4"/>
                    <a:gd name="T5" fmla="*/ 0 h 2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3"/>
                    <a:gd name="T11" fmla="*/ 4 w 4"/>
                    <a:gd name="T12" fmla="*/ 23 h 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3">
                      <a:moveTo>
                        <a:pt x="0" y="2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58" name="Freeform 5507"/>
                <p:cNvSpPr>
                  <a:spLocks/>
                </p:cNvSpPr>
                <p:nvPr/>
              </p:nvSpPr>
              <p:spPr bwMode="auto">
                <a:xfrm>
                  <a:off x="4168" y="3503"/>
                  <a:ext cx="6" cy="28"/>
                </a:xfrm>
                <a:custGeom>
                  <a:avLst/>
                  <a:gdLst>
                    <a:gd name="T0" fmla="*/ 0 w 6"/>
                    <a:gd name="T1" fmla="*/ 25 h 29"/>
                    <a:gd name="T2" fmla="*/ 4 w 6"/>
                    <a:gd name="T3" fmla="*/ 0 h 29"/>
                    <a:gd name="T4" fmla="*/ 6 w 6"/>
                    <a:gd name="T5" fmla="*/ 0 h 29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9"/>
                    <a:gd name="T11" fmla="*/ 6 w 6"/>
                    <a:gd name="T12" fmla="*/ 29 h 2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9">
                      <a:moveTo>
                        <a:pt x="0" y="29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59" name="Freeform 5508"/>
                <p:cNvSpPr>
                  <a:spLocks/>
                </p:cNvSpPr>
                <p:nvPr/>
              </p:nvSpPr>
              <p:spPr bwMode="auto">
                <a:xfrm>
                  <a:off x="4172" y="3491"/>
                  <a:ext cx="4" cy="12"/>
                </a:xfrm>
                <a:custGeom>
                  <a:avLst/>
                  <a:gdLst>
                    <a:gd name="T0" fmla="*/ 0 w 4"/>
                    <a:gd name="T1" fmla="*/ 12 h 12"/>
                    <a:gd name="T2" fmla="*/ 2 w 4"/>
                    <a:gd name="T3" fmla="*/ 0 h 12"/>
                    <a:gd name="T4" fmla="*/ 4 w 4"/>
                    <a:gd name="T5" fmla="*/ 0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1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60" name="Freeform 5509"/>
                <p:cNvSpPr>
                  <a:spLocks/>
                </p:cNvSpPr>
                <p:nvPr/>
              </p:nvSpPr>
              <p:spPr bwMode="auto">
                <a:xfrm>
                  <a:off x="4174" y="3491"/>
                  <a:ext cx="6" cy="8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8 h 8"/>
                    <a:gd name="T4" fmla="*/ 6 w 6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61" name="Freeform 5510"/>
                <p:cNvSpPr>
                  <a:spLocks/>
                </p:cNvSpPr>
                <p:nvPr/>
              </p:nvSpPr>
              <p:spPr bwMode="auto">
                <a:xfrm>
                  <a:off x="4178" y="3499"/>
                  <a:ext cx="5" cy="20"/>
                </a:xfrm>
                <a:custGeom>
                  <a:avLst/>
                  <a:gdLst>
                    <a:gd name="T0" fmla="*/ 0 w 5"/>
                    <a:gd name="T1" fmla="*/ 0 h 21"/>
                    <a:gd name="T2" fmla="*/ 2 w 5"/>
                    <a:gd name="T3" fmla="*/ 17 h 21"/>
                    <a:gd name="T4" fmla="*/ 5 w 5"/>
                    <a:gd name="T5" fmla="*/ 17 h 2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1"/>
                    <a:gd name="T11" fmla="*/ 5 w 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1">
                      <a:moveTo>
                        <a:pt x="0" y="0"/>
                      </a:moveTo>
                      <a:lnTo>
                        <a:pt x="2" y="21"/>
                      </a:lnTo>
                      <a:lnTo>
                        <a:pt x="5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62" name="Freeform 5511"/>
                <p:cNvSpPr>
                  <a:spLocks/>
                </p:cNvSpPr>
                <p:nvPr/>
              </p:nvSpPr>
              <p:spPr bwMode="auto">
                <a:xfrm>
                  <a:off x="4180" y="3519"/>
                  <a:ext cx="4" cy="34"/>
                </a:xfrm>
                <a:custGeom>
                  <a:avLst/>
                  <a:gdLst>
                    <a:gd name="T0" fmla="*/ 0 w 5"/>
                    <a:gd name="T1" fmla="*/ 0 h 35"/>
                    <a:gd name="T2" fmla="*/ 2 w 5"/>
                    <a:gd name="T3" fmla="*/ 31 h 35"/>
                    <a:gd name="T4" fmla="*/ 2 w 5"/>
                    <a:gd name="T5" fmla="*/ 31 h 3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35"/>
                    <a:gd name="T11" fmla="*/ 5 w 5"/>
                    <a:gd name="T12" fmla="*/ 35 h 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35">
                      <a:moveTo>
                        <a:pt x="0" y="0"/>
                      </a:moveTo>
                      <a:lnTo>
                        <a:pt x="3" y="35"/>
                      </a:lnTo>
                      <a:lnTo>
                        <a:pt x="5" y="3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63" name="Freeform 5512"/>
                <p:cNvSpPr>
                  <a:spLocks/>
                </p:cNvSpPr>
                <p:nvPr/>
              </p:nvSpPr>
              <p:spPr bwMode="auto">
                <a:xfrm>
                  <a:off x="4183" y="3553"/>
                  <a:ext cx="5" cy="20"/>
                </a:xfrm>
                <a:custGeom>
                  <a:avLst/>
                  <a:gdLst>
                    <a:gd name="T0" fmla="*/ 0 w 6"/>
                    <a:gd name="T1" fmla="*/ 0 h 21"/>
                    <a:gd name="T2" fmla="*/ 3 w 6"/>
                    <a:gd name="T3" fmla="*/ 17 h 21"/>
                    <a:gd name="T4" fmla="*/ 3 w 6"/>
                    <a:gd name="T5" fmla="*/ 17 h 2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1"/>
                    <a:gd name="T11" fmla="*/ 6 w 6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1">
                      <a:moveTo>
                        <a:pt x="0" y="0"/>
                      </a:moveTo>
                      <a:lnTo>
                        <a:pt x="4" y="21"/>
                      </a:lnTo>
                      <a:lnTo>
                        <a:pt x="6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64" name="Freeform 5513"/>
                <p:cNvSpPr>
                  <a:spLocks/>
                </p:cNvSpPr>
                <p:nvPr/>
              </p:nvSpPr>
              <p:spPr bwMode="auto">
                <a:xfrm>
                  <a:off x="4186" y="3573"/>
                  <a:ext cx="4" cy="11"/>
                </a:xfrm>
                <a:custGeom>
                  <a:avLst/>
                  <a:gdLst>
                    <a:gd name="T0" fmla="*/ 0 w 4"/>
                    <a:gd name="T1" fmla="*/ 0 h 11"/>
                    <a:gd name="T2" fmla="*/ 2 w 4"/>
                    <a:gd name="T3" fmla="*/ 11 h 11"/>
                    <a:gd name="T4" fmla="*/ 4 w 4"/>
                    <a:gd name="T5" fmla="*/ 11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0"/>
                      </a:moveTo>
                      <a:lnTo>
                        <a:pt x="2" y="11"/>
                      </a:lnTo>
                      <a:lnTo>
                        <a:pt x="4" y="1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65" name="Freeform 5514"/>
                <p:cNvSpPr>
                  <a:spLocks/>
                </p:cNvSpPr>
                <p:nvPr/>
              </p:nvSpPr>
              <p:spPr bwMode="auto">
                <a:xfrm>
                  <a:off x="4188" y="3584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66" name="Freeform 5515"/>
                <p:cNvSpPr>
                  <a:spLocks/>
                </p:cNvSpPr>
                <p:nvPr/>
              </p:nvSpPr>
              <p:spPr bwMode="auto">
                <a:xfrm>
                  <a:off x="4190" y="3589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67" name="Freeform 5516"/>
                <p:cNvSpPr>
                  <a:spLocks/>
                </p:cNvSpPr>
                <p:nvPr/>
              </p:nvSpPr>
              <p:spPr bwMode="auto">
                <a:xfrm>
                  <a:off x="4194" y="359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68" name="Freeform 5517"/>
                <p:cNvSpPr>
                  <a:spLocks/>
                </p:cNvSpPr>
                <p:nvPr/>
              </p:nvSpPr>
              <p:spPr bwMode="auto">
                <a:xfrm>
                  <a:off x="4196" y="3597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69" name="Freeform 5518"/>
                <p:cNvSpPr>
                  <a:spLocks/>
                </p:cNvSpPr>
                <p:nvPr/>
              </p:nvSpPr>
              <p:spPr bwMode="auto">
                <a:xfrm>
                  <a:off x="4198" y="359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70" name="Freeform 5519"/>
                <p:cNvSpPr>
                  <a:spLocks/>
                </p:cNvSpPr>
                <p:nvPr/>
              </p:nvSpPr>
              <p:spPr bwMode="auto">
                <a:xfrm>
                  <a:off x="4200" y="360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71" name="Freeform 5520"/>
                <p:cNvSpPr>
                  <a:spLocks/>
                </p:cNvSpPr>
                <p:nvPr/>
              </p:nvSpPr>
              <p:spPr bwMode="auto">
                <a:xfrm>
                  <a:off x="4204" y="360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72" name="Freeform 5521"/>
                <p:cNvSpPr>
                  <a:spLocks/>
                </p:cNvSpPr>
                <p:nvPr/>
              </p:nvSpPr>
              <p:spPr bwMode="auto">
                <a:xfrm>
                  <a:off x="4206" y="360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73" name="Freeform 5522"/>
                <p:cNvSpPr>
                  <a:spLocks/>
                </p:cNvSpPr>
                <p:nvPr/>
              </p:nvSpPr>
              <p:spPr bwMode="auto">
                <a:xfrm>
                  <a:off x="4208" y="3601"/>
                  <a:ext cx="6" cy="3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0"/>
                      </a:moveTo>
                      <a:lnTo>
                        <a:pt x="4" y="3"/>
                      </a:lnTo>
                      <a:lnTo>
                        <a:pt x="6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74" name="Freeform 5523"/>
                <p:cNvSpPr>
                  <a:spLocks/>
                </p:cNvSpPr>
                <p:nvPr/>
              </p:nvSpPr>
              <p:spPr bwMode="auto">
                <a:xfrm>
                  <a:off x="4212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75" name="Freeform 5524"/>
                <p:cNvSpPr>
                  <a:spLocks/>
                </p:cNvSpPr>
                <p:nvPr/>
              </p:nvSpPr>
              <p:spPr bwMode="auto">
                <a:xfrm>
                  <a:off x="4214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76" name="Freeform 5525"/>
                <p:cNvSpPr>
                  <a:spLocks/>
                </p:cNvSpPr>
                <p:nvPr/>
              </p:nvSpPr>
              <p:spPr bwMode="auto">
                <a:xfrm>
                  <a:off x="421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77" name="Freeform 5526"/>
                <p:cNvSpPr>
                  <a:spLocks/>
                </p:cNvSpPr>
                <p:nvPr/>
              </p:nvSpPr>
              <p:spPr bwMode="auto">
                <a:xfrm>
                  <a:off x="422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78" name="Freeform 5527"/>
                <p:cNvSpPr>
                  <a:spLocks/>
                </p:cNvSpPr>
                <p:nvPr/>
              </p:nvSpPr>
              <p:spPr bwMode="auto">
                <a:xfrm>
                  <a:off x="4222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79" name="Freeform 5528"/>
                <p:cNvSpPr>
                  <a:spLocks/>
                </p:cNvSpPr>
                <p:nvPr/>
              </p:nvSpPr>
              <p:spPr bwMode="auto">
                <a:xfrm>
                  <a:off x="4224" y="3604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80" name="Freeform 5529"/>
                <p:cNvSpPr>
                  <a:spLocks/>
                </p:cNvSpPr>
                <p:nvPr/>
              </p:nvSpPr>
              <p:spPr bwMode="auto">
                <a:xfrm>
                  <a:off x="4228" y="3604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81" name="Freeform 5530"/>
                <p:cNvSpPr>
                  <a:spLocks/>
                </p:cNvSpPr>
                <p:nvPr/>
              </p:nvSpPr>
              <p:spPr bwMode="auto">
                <a:xfrm>
                  <a:off x="423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82" name="Freeform 5531"/>
                <p:cNvSpPr>
                  <a:spLocks/>
                </p:cNvSpPr>
                <p:nvPr/>
              </p:nvSpPr>
              <p:spPr bwMode="auto">
                <a:xfrm>
                  <a:off x="4232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83" name="Freeform 5532"/>
                <p:cNvSpPr>
                  <a:spLocks/>
                </p:cNvSpPr>
                <p:nvPr/>
              </p:nvSpPr>
              <p:spPr bwMode="auto">
                <a:xfrm>
                  <a:off x="4236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84" name="Freeform 5533"/>
                <p:cNvSpPr>
                  <a:spLocks/>
                </p:cNvSpPr>
                <p:nvPr/>
              </p:nvSpPr>
              <p:spPr bwMode="auto">
                <a:xfrm>
                  <a:off x="423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85" name="Freeform 5534"/>
                <p:cNvSpPr>
                  <a:spLocks/>
                </p:cNvSpPr>
                <p:nvPr/>
              </p:nvSpPr>
              <p:spPr bwMode="auto">
                <a:xfrm>
                  <a:off x="4240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86" name="Freeform 5535"/>
                <p:cNvSpPr>
                  <a:spLocks/>
                </p:cNvSpPr>
                <p:nvPr/>
              </p:nvSpPr>
              <p:spPr bwMode="auto">
                <a:xfrm>
                  <a:off x="4244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87" name="Freeform 5536"/>
                <p:cNvSpPr>
                  <a:spLocks/>
                </p:cNvSpPr>
                <p:nvPr/>
              </p:nvSpPr>
              <p:spPr bwMode="auto">
                <a:xfrm>
                  <a:off x="4246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88" name="Freeform 5537"/>
                <p:cNvSpPr>
                  <a:spLocks/>
                </p:cNvSpPr>
                <p:nvPr/>
              </p:nvSpPr>
              <p:spPr bwMode="auto">
                <a:xfrm>
                  <a:off x="4248" y="3604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89" name="Freeform 5538"/>
                <p:cNvSpPr>
                  <a:spLocks/>
                </p:cNvSpPr>
                <p:nvPr/>
              </p:nvSpPr>
              <p:spPr bwMode="auto">
                <a:xfrm>
                  <a:off x="4252" y="3604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90" name="Freeform 5539"/>
                <p:cNvSpPr>
                  <a:spLocks/>
                </p:cNvSpPr>
                <p:nvPr/>
              </p:nvSpPr>
              <p:spPr bwMode="auto">
                <a:xfrm>
                  <a:off x="4254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91" name="Freeform 5540"/>
                <p:cNvSpPr>
                  <a:spLocks/>
                </p:cNvSpPr>
                <p:nvPr/>
              </p:nvSpPr>
              <p:spPr bwMode="auto">
                <a:xfrm>
                  <a:off x="425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92" name="Freeform 5541"/>
                <p:cNvSpPr>
                  <a:spLocks/>
                </p:cNvSpPr>
                <p:nvPr/>
              </p:nvSpPr>
              <p:spPr bwMode="auto">
                <a:xfrm>
                  <a:off x="426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93" name="Freeform 5542"/>
                <p:cNvSpPr>
                  <a:spLocks/>
                </p:cNvSpPr>
                <p:nvPr/>
              </p:nvSpPr>
              <p:spPr bwMode="auto">
                <a:xfrm>
                  <a:off x="4262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94" name="Freeform 5543"/>
                <p:cNvSpPr>
                  <a:spLocks/>
                </p:cNvSpPr>
                <p:nvPr/>
              </p:nvSpPr>
              <p:spPr bwMode="auto">
                <a:xfrm>
                  <a:off x="4266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95" name="Freeform 5544"/>
                <p:cNvSpPr>
                  <a:spLocks/>
                </p:cNvSpPr>
                <p:nvPr/>
              </p:nvSpPr>
              <p:spPr bwMode="auto">
                <a:xfrm>
                  <a:off x="426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96" name="Freeform 5545"/>
                <p:cNvSpPr>
                  <a:spLocks/>
                </p:cNvSpPr>
                <p:nvPr/>
              </p:nvSpPr>
              <p:spPr bwMode="auto">
                <a:xfrm>
                  <a:off x="427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97" name="Freeform 5546"/>
                <p:cNvSpPr>
                  <a:spLocks/>
                </p:cNvSpPr>
                <p:nvPr/>
              </p:nvSpPr>
              <p:spPr bwMode="auto">
                <a:xfrm>
                  <a:off x="4272" y="3604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98" name="Freeform 5547"/>
                <p:cNvSpPr>
                  <a:spLocks/>
                </p:cNvSpPr>
                <p:nvPr/>
              </p:nvSpPr>
              <p:spPr bwMode="auto">
                <a:xfrm>
                  <a:off x="4274" y="3604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199" name="Freeform 5548"/>
                <p:cNvSpPr>
                  <a:spLocks/>
                </p:cNvSpPr>
                <p:nvPr/>
              </p:nvSpPr>
              <p:spPr bwMode="auto">
                <a:xfrm>
                  <a:off x="427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00" name="Freeform 5549"/>
                <p:cNvSpPr>
                  <a:spLocks/>
                </p:cNvSpPr>
                <p:nvPr/>
              </p:nvSpPr>
              <p:spPr bwMode="auto">
                <a:xfrm>
                  <a:off x="428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01" name="Freeform 5550"/>
                <p:cNvSpPr>
                  <a:spLocks/>
                </p:cNvSpPr>
                <p:nvPr/>
              </p:nvSpPr>
              <p:spPr bwMode="auto">
                <a:xfrm>
                  <a:off x="4282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02" name="Freeform 5551"/>
                <p:cNvSpPr>
                  <a:spLocks/>
                </p:cNvSpPr>
                <p:nvPr/>
              </p:nvSpPr>
              <p:spPr bwMode="auto">
                <a:xfrm>
                  <a:off x="4286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03" name="Freeform 5552"/>
                <p:cNvSpPr>
                  <a:spLocks/>
                </p:cNvSpPr>
                <p:nvPr/>
              </p:nvSpPr>
              <p:spPr bwMode="auto">
                <a:xfrm>
                  <a:off x="4288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04" name="Freeform 5553"/>
                <p:cNvSpPr>
                  <a:spLocks/>
                </p:cNvSpPr>
                <p:nvPr/>
              </p:nvSpPr>
              <p:spPr bwMode="auto">
                <a:xfrm>
                  <a:off x="4292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05" name="Freeform 5554"/>
                <p:cNvSpPr>
                  <a:spLocks/>
                </p:cNvSpPr>
                <p:nvPr/>
              </p:nvSpPr>
              <p:spPr bwMode="auto">
                <a:xfrm>
                  <a:off x="4294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06" name="Freeform 5555"/>
                <p:cNvSpPr>
                  <a:spLocks/>
                </p:cNvSpPr>
                <p:nvPr/>
              </p:nvSpPr>
              <p:spPr bwMode="auto">
                <a:xfrm>
                  <a:off x="4296" y="3604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07" name="Freeform 5556"/>
                <p:cNvSpPr>
                  <a:spLocks/>
                </p:cNvSpPr>
                <p:nvPr/>
              </p:nvSpPr>
              <p:spPr bwMode="auto">
                <a:xfrm>
                  <a:off x="430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08" name="Freeform 5557"/>
                <p:cNvSpPr>
                  <a:spLocks/>
                </p:cNvSpPr>
                <p:nvPr/>
              </p:nvSpPr>
              <p:spPr bwMode="auto">
                <a:xfrm>
                  <a:off x="4302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09" name="Freeform 5558"/>
                <p:cNvSpPr>
                  <a:spLocks/>
                </p:cNvSpPr>
                <p:nvPr/>
              </p:nvSpPr>
              <p:spPr bwMode="auto">
                <a:xfrm>
                  <a:off x="1714" y="3615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10" name="Freeform 5559"/>
                <p:cNvSpPr>
                  <a:spLocks/>
                </p:cNvSpPr>
                <p:nvPr/>
              </p:nvSpPr>
              <p:spPr bwMode="auto">
                <a:xfrm>
                  <a:off x="1714" y="3243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11" name="Freeform 5560"/>
                <p:cNvSpPr>
                  <a:spLocks/>
                </p:cNvSpPr>
                <p:nvPr/>
              </p:nvSpPr>
              <p:spPr bwMode="auto">
                <a:xfrm>
                  <a:off x="1714" y="2874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12" name="Freeform 5561"/>
                <p:cNvSpPr>
                  <a:spLocks/>
                </p:cNvSpPr>
                <p:nvPr/>
              </p:nvSpPr>
              <p:spPr bwMode="auto">
                <a:xfrm>
                  <a:off x="1714" y="2504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13" name="Freeform 5562"/>
                <p:cNvSpPr>
                  <a:spLocks/>
                </p:cNvSpPr>
                <p:nvPr/>
              </p:nvSpPr>
              <p:spPr bwMode="auto">
                <a:xfrm>
                  <a:off x="1714" y="2133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14" name="Freeform 5563"/>
                <p:cNvSpPr>
                  <a:spLocks/>
                </p:cNvSpPr>
                <p:nvPr/>
              </p:nvSpPr>
              <p:spPr bwMode="auto">
                <a:xfrm>
                  <a:off x="1714" y="1761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15" name="Freeform 5564"/>
                <p:cNvSpPr>
                  <a:spLocks/>
                </p:cNvSpPr>
                <p:nvPr/>
              </p:nvSpPr>
              <p:spPr bwMode="auto">
                <a:xfrm>
                  <a:off x="1714" y="1392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16" name="Freeform 5565"/>
                <p:cNvSpPr>
                  <a:spLocks/>
                </p:cNvSpPr>
                <p:nvPr/>
              </p:nvSpPr>
              <p:spPr bwMode="auto">
                <a:xfrm>
                  <a:off x="1714" y="1020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17" name="Freeform 5566"/>
                <p:cNvSpPr>
                  <a:spLocks/>
                </p:cNvSpPr>
                <p:nvPr/>
              </p:nvSpPr>
              <p:spPr bwMode="auto">
                <a:xfrm>
                  <a:off x="1714" y="3523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18" name="Freeform 5567"/>
                <p:cNvSpPr>
                  <a:spLocks/>
                </p:cNvSpPr>
                <p:nvPr/>
              </p:nvSpPr>
              <p:spPr bwMode="auto">
                <a:xfrm>
                  <a:off x="1714" y="3429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19" name="Freeform 5568"/>
                <p:cNvSpPr>
                  <a:spLocks/>
                </p:cNvSpPr>
                <p:nvPr/>
              </p:nvSpPr>
              <p:spPr bwMode="auto">
                <a:xfrm>
                  <a:off x="1714" y="3337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20" name="Freeform 5569"/>
                <p:cNvSpPr>
                  <a:spLocks/>
                </p:cNvSpPr>
                <p:nvPr/>
              </p:nvSpPr>
              <p:spPr bwMode="auto">
                <a:xfrm>
                  <a:off x="1714" y="3151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21" name="Freeform 5570"/>
                <p:cNvSpPr>
                  <a:spLocks/>
                </p:cNvSpPr>
                <p:nvPr/>
              </p:nvSpPr>
              <p:spPr bwMode="auto">
                <a:xfrm>
                  <a:off x="1714" y="3059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22" name="Freeform 5571"/>
                <p:cNvSpPr>
                  <a:spLocks/>
                </p:cNvSpPr>
                <p:nvPr/>
              </p:nvSpPr>
              <p:spPr bwMode="auto">
                <a:xfrm>
                  <a:off x="1714" y="2968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23" name="Freeform 5572"/>
                <p:cNvSpPr>
                  <a:spLocks/>
                </p:cNvSpPr>
                <p:nvPr/>
              </p:nvSpPr>
              <p:spPr bwMode="auto">
                <a:xfrm>
                  <a:off x="1714" y="2782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24" name="Freeform 5573"/>
                <p:cNvSpPr>
                  <a:spLocks/>
                </p:cNvSpPr>
                <p:nvPr/>
              </p:nvSpPr>
              <p:spPr bwMode="auto">
                <a:xfrm>
                  <a:off x="1714" y="2690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25" name="Freeform 5574"/>
                <p:cNvSpPr>
                  <a:spLocks/>
                </p:cNvSpPr>
                <p:nvPr/>
              </p:nvSpPr>
              <p:spPr bwMode="auto">
                <a:xfrm>
                  <a:off x="1714" y="2596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26" name="Freeform 5575"/>
                <p:cNvSpPr>
                  <a:spLocks/>
                </p:cNvSpPr>
                <p:nvPr/>
              </p:nvSpPr>
              <p:spPr bwMode="auto">
                <a:xfrm>
                  <a:off x="1714" y="2411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27" name="Freeform 5576"/>
                <p:cNvSpPr>
                  <a:spLocks/>
                </p:cNvSpPr>
                <p:nvPr/>
              </p:nvSpPr>
              <p:spPr bwMode="auto">
                <a:xfrm>
                  <a:off x="1714" y="2317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28" name="Freeform 5577"/>
                <p:cNvSpPr>
                  <a:spLocks/>
                </p:cNvSpPr>
                <p:nvPr/>
              </p:nvSpPr>
              <p:spPr bwMode="auto">
                <a:xfrm>
                  <a:off x="1714" y="2225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29" name="Freeform 5578"/>
                <p:cNvSpPr>
                  <a:spLocks/>
                </p:cNvSpPr>
                <p:nvPr/>
              </p:nvSpPr>
              <p:spPr bwMode="auto">
                <a:xfrm>
                  <a:off x="1714" y="2039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30" name="Freeform 5579"/>
                <p:cNvSpPr>
                  <a:spLocks/>
                </p:cNvSpPr>
                <p:nvPr/>
              </p:nvSpPr>
              <p:spPr bwMode="auto">
                <a:xfrm>
                  <a:off x="1714" y="1947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31" name="Freeform 5580"/>
                <p:cNvSpPr>
                  <a:spLocks/>
                </p:cNvSpPr>
                <p:nvPr/>
              </p:nvSpPr>
              <p:spPr bwMode="auto">
                <a:xfrm>
                  <a:off x="1714" y="1855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  <p:sp>
              <p:nvSpPr>
                <p:cNvPr id="232" name="Freeform 5581"/>
                <p:cNvSpPr>
                  <a:spLocks/>
                </p:cNvSpPr>
                <p:nvPr/>
              </p:nvSpPr>
              <p:spPr bwMode="auto">
                <a:xfrm>
                  <a:off x="1714" y="1670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/>
                </a:p>
              </p:txBody>
            </p:sp>
          </p:grpSp>
          <p:sp>
            <p:nvSpPr>
              <p:cNvPr id="28" name="Freeform 5582"/>
              <p:cNvSpPr>
                <a:spLocks/>
              </p:cNvSpPr>
              <p:nvPr/>
            </p:nvSpPr>
            <p:spPr bwMode="auto">
              <a:xfrm>
                <a:off x="3187" y="1248"/>
                <a:ext cx="1" cy="2588"/>
              </a:xfrm>
              <a:custGeom>
                <a:avLst/>
                <a:gdLst>
                  <a:gd name="T0" fmla="*/ 0 w 1"/>
                  <a:gd name="T1" fmla="*/ 2258 h 2708"/>
                  <a:gd name="T2" fmla="*/ 0 w 1"/>
                  <a:gd name="T3" fmla="*/ 2 h 2708"/>
                  <a:gd name="T4" fmla="*/ 0 w 1"/>
                  <a:gd name="T5" fmla="*/ 0 h 270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08"/>
                  <a:gd name="T11" fmla="*/ 1 w 1"/>
                  <a:gd name="T12" fmla="*/ 2708 h 2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08">
                    <a:moveTo>
                      <a:pt x="0" y="2708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5E4F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tr-TR" sz="2700"/>
              </a:p>
            </p:txBody>
          </p:sp>
          <p:sp>
            <p:nvSpPr>
              <p:cNvPr id="29" name="Freeform 5583"/>
              <p:cNvSpPr>
                <a:spLocks/>
              </p:cNvSpPr>
              <p:nvPr/>
            </p:nvSpPr>
            <p:spPr bwMode="auto">
              <a:xfrm>
                <a:off x="5670" y="1248"/>
                <a:ext cx="1" cy="2588"/>
              </a:xfrm>
              <a:custGeom>
                <a:avLst/>
                <a:gdLst>
                  <a:gd name="T0" fmla="*/ 0 w 1"/>
                  <a:gd name="T1" fmla="*/ 2258 h 2708"/>
                  <a:gd name="T2" fmla="*/ 0 w 1"/>
                  <a:gd name="T3" fmla="*/ 2 h 2708"/>
                  <a:gd name="T4" fmla="*/ 0 w 1"/>
                  <a:gd name="T5" fmla="*/ 0 h 270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08"/>
                  <a:gd name="T11" fmla="*/ 1 w 1"/>
                  <a:gd name="T12" fmla="*/ 2708 h 2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08">
                    <a:moveTo>
                      <a:pt x="0" y="2708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5E4F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tr-TR" sz="2700"/>
              </a:p>
            </p:txBody>
          </p:sp>
          <p:sp>
            <p:nvSpPr>
              <p:cNvPr id="30" name="Freeform 5584"/>
              <p:cNvSpPr>
                <a:spLocks/>
              </p:cNvSpPr>
              <p:nvPr/>
            </p:nvSpPr>
            <p:spPr bwMode="auto">
              <a:xfrm>
                <a:off x="3187" y="3836"/>
                <a:ext cx="2485" cy="1"/>
              </a:xfrm>
              <a:custGeom>
                <a:avLst/>
                <a:gdLst>
                  <a:gd name="T0" fmla="*/ 0 w 2705"/>
                  <a:gd name="T1" fmla="*/ 0 h 1"/>
                  <a:gd name="T2" fmla="*/ 1925 w 2705"/>
                  <a:gd name="T3" fmla="*/ 0 h 1"/>
                  <a:gd name="T4" fmla="*/ 1926 w 270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705"/>
                  <a:gd name="T10" fmla="*/ 0 h 1"/>
                  <a:gd name="T11" fmla="*/ 2705 w 270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05" h="1">
                    <a:moveTo>
                      <a:pt x="0" y="0"/>
                    </a:moveTo>
                    <a:lnTo>
                      <a:pt x="2703" y="0"/>
                    </a:lnTo>
                    <a:lnTo>
                      <a:pt x="2705" y="0"/>
                    </a:lnTo>
                  </a:path>
                </a:pathLst>
              </a:custGeom>
              <a:noFill/>
              <a:ln w="3175">
                <a:solidFill>
                  <a:srgbClr val="05E4F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tr-TR" sz="2700"/>
              </a:p>
            </p:txBody>
          </p:sp>
          <p:sp>
            <p:nvSpPr>
              <p:cNvPr id="31" name="Freeform 5585"/>
              <p:cNvSpPr>
                <a:spLocks/>
              </p:cNvSpPr>
              <p:nvPr/>
            </p:nvSpPr>
            <p:spPr bwMode="auto">
              <a:xfrm>
                <a:off x="3187" y="1250"/>
                <a:ext cx="2485" cy="1"/>
              </a:xfrm>
              <a:custGeom>
                <a:avLst/>
                <a:gdLst>
                  <a:gd name="T0" fmla="*/ 0 w 2705"/>
                  <a:gd name="T1" fmla="*/ 0 h 1"/>
                  <a:gd name="T2" fmla="*/ 1925 w 2705"/>
                  <a:gd name="T3" fmla="*/ 0 h 1"/>
                  <a:gd name="T4" fmla="*/ 1926 w 270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705"/>
                  <a:gd name="T10" fmla="*/ 0 h 1"/>
                  <a:gd name="T11" fmla="*/ 2705 w 270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05" h="1">
                    <a:moveTo>
                      <a:pt x="0" y="0"/>
                    </a:moveTo>
                    <a:lnTo>
                      <a:pt x="2703" y="0"/>
                    </a:lnTo>
                    <a:lnTo>
                      <a:pt x="2705" y="0"/>
                    </a:lnTo>
                  </a:path>
                </a:pathLst>
              </a:custGeom>
              <a:noFill/>
              <a:ln w="3175">
                <a:solidFill>
                  <a:srgbClr val="05E4F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tr-TR" sz="2700"/>
              </a:p>
            </p:txBody>
          </p:sp>
          <p:sp>
            <p:nvSpPr>
              <p:cNvPr id="32" name="Text Box 5586"/>
              <p:cNvSpPr txBox="1">
                <a:spLocks noChangeArrowheads="1"/>
              </p:cNvSpPr>
              <p:nvPr/>
            </p:nvSpPr>
            <p:spPr bwMode="auto">
              <a:xfrm rot="16200000">
                <a:off x="1601" y="2352"/>
                <a:ext cx="2657" cy="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tr-TR" dirty="0" err="1">
                    <a:latin typeface="Kollektif" panose="020B0604020202020204" charset="-94"/>
                  </a:rPr>
                  <a:t>Relative</a:t>
                </a:r>
                <a:r>
                  <a:rPr lang="tr-TR" dirty="0">
                    <a:latin typeface="Kollektif" panose="020B0604020202020204" charset="-94"/>
                  </a:rPr>
                  <a:t> </a:t>
                </a:r>
                <a:r>
                  <a:rPr lang="tr-TR" dirty="0" err="1">
                    <a:latin typeface="Kollektif" panose="020B0604020202020204" charset="-94"/>
                  </a:rPr>
                  <a:t>Intensity</a:t>
                </a:r>
                <a:r>
                  <a:rPr lang="tr-TR" dirty="0">
                    <a:latin typeface="Kollektif" panose="020B0604020202020204" charset="-94"/>
                  </a:rPr>
                  <a:t> (</a:t>
                </a:r>
                <a:r>
                  <a:rPr lang="tr-TR" dirty="0" err="1">
                    <a:latin typeface="Kollektif" panose="020B0604020202020204" charset="-94"/>
                  </a:rPr>
                  <a:t>a.u</a:t>
                </a:r>
                <a:r>
                  <a:rPr lang="tr-TR" dirty="0">
                    <a:latin typeface="Kollektif" panose="020B0604020202020204" charset="-94"/>
                  </a:rPr>
                  <a:t>)</a:t>
                </a:r>
                <a:endParaRPr lang="en-US" dirty="0">
                  <a:latin typeface="Kollektif" panose="020B0604020202020204" charset="-94"/>
                </a:endParaRPr>
              </a:p>
            </p:txBody>
          </p:sp>
        </p:grpSp>
      </p:grpSp>
      <p:pic>
        <p:nvPicPr>
          <p:cNvPr id="1041" name="Picture 6" descr="LIBS"/>
          <p:cNvPicPr>
            <a:picLocks noChangeAspect="1" noChangeArrowheads="1"/>
          </p:cNvPicPr>
          <p:nvPr/>
        </p:nvPicPr>
        <p:blipFill>
          <a:blip r:embed="rId2" cstate="print"/>
          <a:srcRect l="24200" t="51071" r="54388" b="26248"/>
          <a:stretch>
            <a:fillRect/>
          </a:stretch>
        </p:blipFill>
        <p:spPr bwMode="auto">
          <a:xfrm>
            <a:off x="3753311" y="5031839"/>
            <a:ext cx="2576513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2" name="TextBox 35"/>
          <p:cNvSpPr txBox="1">
            <a:spLocks noChangeArrowheads="1"/>
          </p:cNvSpPr>
          <p:nvPr/>
        </p:nvSpPr>
        <p:spPr bwMode="auto">
          <a:xfrm>
            <a:off x="3967621" y="4531774"/>
            <a:ext cx="20185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2400" dirty="0" err="1">
                <a:latin typeface="Kollektif" panose="020B0604020202020204" charset="-94"/>
              </a:rPr>
              <a:t>Spectrometer</a:t>
            </a:r>
            <a:endParaRPr lang="tr-TR" sz="2400" dirty="0">
              <a:latin typeface="Kollektif" panose="020B0604020202020204" charset="-94"/>
            </a:endParaRPr>
          </a:p>
        </p:txBody>
      </p:sp>
      <p:pic>
        <p:nvPicPr>
          <p:cNvPr id="1043" name="Picture 5" descr="LIBS"/>
          <p:cNvPicPr>
            <a:picLocks noChangeAspect="1" noChangeArrowheads="1"/>
          </p:cNvPicPr>
          <p:nvPr/>
        </p:nvPicPr>
        <p:blipFill>
          <a:blip r:embed="rId2" cstate="print"/>
          <a:srcRect l="1846" t="55750" r="82321" b="6464"/>
          <a:stretch>
            <a:fillRect/>
          </a:stretch>
        </p:blipFill>
        <p:spPr bwMode="auto">
          <a:xfrm>
            <a:off x="3790355" y="6714785"/>
            <a:ext cx="1838325" cy="22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Freeform 46"/>
          <p:cNvSpPr>
            <a:spLocks/>
          </p:cNvSpPr>
          <p:nvPr/>
        </p:nvSpPr>
        <p:spPr bwMode="auto">
          <a:xfrm flipH="1">
            <a:off x="5469146" y="6122139"/>
            <a:ext cx="383787" cy="1942869"/>
          </a:xfrm>
          <a:custGeom>
            <a:avLst/>
            <a:gdLst>
              <a:gd name="T0" fmla="*/ 2147483647 w 629"/>
              <a:gd name="T1" fmla="*/ 2147483647 h 226"/>
              <a:gd name="T2" fmla="*/ 2147483647 w 629"/>
              <a:gd name="T3" fmla="*/ 2147483647 h 226"/>
              <a:gd name="T4" fmla="*/ 2147483647 w 629"/>
              <a:gd name="T5" fmla="*/ 2147483647 h 226"/>
              <a:gd name="T6" fmla="*/ 2147483647 w 629"/>
              <a:gd name="T7" fmla="*/ 2147483647 h 226"/>
              <a:gd name="T8" fmla="*/ 2147483647 w 629"/>
              <a:gd name="T9" fmla="*/ 2147483647 h 226"/>
              <a:gd name="T10" fmla="*/ 2147483647 w 629"/>
              <a:gd name="T11" fmla="*/ 2147483647 h 22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9"/>
              <a:gd name="T19" fmla="*/ 0 h 226"/>
              <a:gd name="T20" fmla="*/ 629 w 629"/>
              <a:gd name="T21" fmla="*/ 226 h 22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9" h="226">
                <a:moveTo>
                  <a:pt x="13" y="4"/>
                </a:moveTo>
                <a:cubicBezTo>
                  <a:pt x="67" y="31"/>
                  <a:pt x="0" y="0"/>
                  <a:pt x="91" y="28"/>
                </a:cubicBezTo>
                <a:cubicBezTo>
                  <a:pt x="221" y="68"/>
                  <a:pt x="353" y="108"/>
                  <a:pt x="481" y="154"/>
                </a:cubicBezTo>
                <a:cubicBezTo>
                  <a:pt x="504" y="162"/>
                  <a:pt x="528" y="179"/>
                  <a:pt x="553" y="184"/>
                </a:cubicBezTo>
                <a:cubicBezTo>
                  <a:pt x="575" y="188"/>
                  <a:pt x="600" y="178"/>
                  <a:pt x="619" y="190"/>
                </a:cubicBezTo>
                <a:cubicBezTo>
                  <a:pt x="629" y="196"/>
                  <a:pt x="619" y="214"/>
                  <a:pt x="619" y="226"/>
                </a:cubicBezTo>
              </a:path>
            </a:pathLst>
          </a:custGeom>
          <a:noFill/>
          <a:ln w="25400" cap="flat" cmpd="sng">
            <a:solidFill>
              <a:srgbClr val="3333FF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tr-TR" sz="2700"/>
          </a:p>
        </p:txBody>
      </p:sp>
      <p:pic>
        <p:nvPicPr>
          <p:cNvPr id="1045" name="Picture 2"/>
          <p:cNvPicPr>
            <a:picLocks noChangeAspect="1" noChangeArrowheads="1"/>
          </p:cNvPicPr>
          <p:nvPr/>
        </p:nvPicPr>
        <p:blipFill>
          <a:blip r:embed="rId3" cstate="print"/>
          <a:srcRect l="9874" t="4332" r="51311"/>
          <a:stretch>
            <a:fillRect/>
          </a:stretch>
        </p:blipFill>
        <p:spPr bwMode="auto">
          <a:xfrm>
            <a:off x="11720513" y="5810251"/>
            <a:ext cx="1288257" cy="441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7" name="Rectangle 15"/>
          <p:cNvSpPr>
            <a:spLocks noChangeArrowheads="1"/>
          </p:cNvSpPr>
          <p:nvPr/>
        </p:nvSpPr>
        <p:spPr bwMode="auto">
          <a:xfrm>
            <a:off x="3500438" y="1473995"/>
            <a:ext cx="299953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tr-TR" sz="2700" dirty="0" err="1">
                <a:solidFill>
                  <a:srgbClr val="DB1A21"/>
                </a:solidFill>
                <a:latin typeface="Kollektif" panose="020B0604020202020204" charset="-94"/>
              </a:rPr>
              <a:t>Single</a:t>
            </a:r>
            <a:r>
              <a:rPr lang="tr-TR" sz="2700" dirty="0">
                <a:solidFill>
                  <a:srgbClr val="DB1A21"/>
                </a:solidFill>
                <a:latin typeface="Kollektif" panose="020B0604020202020204" charset="-94"/>
              </a:rPr>
              <a:t> </a:t>
            </a:r>
            <a:r>
              <a:rPr lang="tr-TR" sz="2700" dirty="0" err="1">
                <a:solidFill>
                  <a:srgbClr val="DB1A21"/>
                </a:solidFill>
                <a:latin typeface="Kollektif" panose="020B0604020202020204" charset="-94"/>
              </a:rPr>
              <a:t>Pulsed</a:t>
            </a:r>
            <a:r>
              <a:rPr lang="tr-TR" sz="2700" dirty="0">
                <a:solidFill>
                  <a:srgbClr val="DB1A21"/>
                </a:solidFill>
                <a:latin typeface="Kollektif" panose="020B0604020202020204" charset="-94"/>
              </a:rPr>
              <a:t> LIBS</a:t>
            </a:r>
          </a:p>
        </p:txBody>
      </p:sp>
      <p:sp>
        <p:nvSpPr>
          <p:cNvPr id="1048" name="TextBox 36">
            <a:extLst>
              <a:ext uri="{FF2B5EF4-FFF2-40B4-BE49-F238E27FC236}">
                <a16:creationId xmlns:a16="http://schemas.microsoft.com/office/drawing/2014/main" xmlns="" id="{7970612A-C880-4382-8A3C-3A6DD9F11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1001" y="2319338"/>
            <a:ext cx="11288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2400" dirty="0" err="1">
                <a:latin typeface="Kollektif" panose="020B0604020202020204" charset="-94"/>
              </a:rPr>
              <a:t>Plasma</a:t>
            </a:r>
            <a:endParaRPr lang="tr-TR" sz="2400" dirty="0">
              <a:latin typeface="Kollektif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15171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72598"/>
            <a:ext cx="7867232" cy="785464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740897" y="6014277"/>
            <a:ext cx="3390311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 spc="225">
                <a:solidFill>
                  <a:srgbClr val="F7F9F8"/>
                </a:solidFill>
                <a:latin typeface="Bebas Neue"/>
              </a:rPr>
              <a:t>2 ND PROTOTYPE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05979" y="7135648"/>
            <a:ext cx="4810317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0">
                <a:solidFill>
                  <a:srgbClr val="F7F9F8"/>
                </a:solidFill>
                <a:latin typeface="Kollektif"/>
              </a:rPr>
              <a:t>Portable LIBS trials with metal  hardware suitable for field conditions.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84712" y="1283833"/>
            <a:ext cx="689299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 spc="225">
                <a:solidFill>
                  <a:srgbClr val="F7F9F8"/>
                </a:solidFill>
                <a:latin typeface="Bebas Neue"/>
              </a:rPr>
              <a:t>1 ST PROTOTYPE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10920" y="2515448"/>
            <a:ext cx="5599209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0">
                <a:solidFill>
                  <a:srgbClr val="F7F9F8"/>
                </a:solidFill>
                <a:latin typeface="Kollektif"/>
              </a:rPr>
              <a:t>Portable LIBS for pressed soil samples. 3D  plastic prototype for trials of device entegration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t="643" r="12547"/>
          <a:stretch>
            <a:fillRect/>
          </a:stretch>
        </p:blipFill>
        <p:spPr>
          <a:xfrm rot="5400000">
            <a:off x="11781719" y="-327538"/>
            <a:ext cx="4178608" cy="63094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2330" r="12330"/>
          <a:stretch>
            <a:fillRect/>
          </a:stretch>
        </p:blipFill>
        <p:spPr>
          <a:xfrm rot="-5400000">
            <a:off x="12102008" y="4294500"/>
            <a:ext cx="3672280" cy="63645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72598"/>
            <a:ext cx="7867232" cy="785464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107923" y="2607736"/>
            <a:ext cx="689299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tr-TR" sz="4500" b="1" spc="225" dirty="0" err="1" smtClean="0">
                <a:solidFill>
                  <a:srgbClr val="F7F9F8"/>
                </a:solidFill>
                <a:latin typeface="Bebas Neue"/>
              </a:rPr>
              <a:t>Commercıal</a:t>
            </a:r>
            <a:r>
              <a:rPr lang="tr-TR" sz="4500" b="1" spc="225" dirty="0" smtClean="0">
                <a:solidFill>
                  <a:srgbClr val="F7F9F8"/>
                </a:solidFill>
                <a:latin typeface="Bebas Neue"/>
              </a:rPr>
              <a:t> </a:t>
            </a:r>
            <a:r>
              <a:rPr lang="tr-TR" sz="4500" b="1" spc="225" dirty="0" err="1" smtClean="0">
                <a:solidFill>
                  <a:srgbClr val="F7F9F8"/>
                </a:solidFill>
                <a:latin typeface="Bebas Neue"/>
              </a:rPr>
              <a:t>lıbs</a:t>
            </a:r>
            <a:r>
              <a:rPr lang="tr-TR" sz="4500" b="1" spc="225" dirty="0" smtClean="0">
                <a:solidFill>
                  <a:srgbClr val="F7F9F8"/>
                </a:solidFill>
                <a:latin typeface="Bebas Neue"/>
              </a:rPr>
              <a:t> </a:t>
            </a:r>
            <a:r>
              <a:rPr lang="tr-TR" sz="4500" b="1" spc="225" dirty="0" err="1" smtClean="0">
                <a:solidFill>
                  <a:srgbClr val="F7F9F8"/>
                </a:solidFill>
                <a:latin typeface="Bebas Neue"/>
              </a:rPr>
              <a:t>equıpment</a:t>
            </a:r>
            <a:endParaRPr lang="en-US" sz="4500" b="1" spc="225" dirty="0">
              <a:solidFill>
                <a:srgbClr val="F7F9F8"/>
              </a:solidFill>
              <a:latin typeface="Bebas Neu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66630" y="3855828"/>
            <a:ext cx="559920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-256032">
              <a:lnSpc>
                <a:spcPts val="3359"/>
              </a:lnSpc>
              <a:spcBef>
                <a:spcPts val="400"/>
              </a:spcBef>
              <a:buClr>
                <a:schemeClr val="accent1"/>
              </a:buClr>
              <a:buSzPct val="68000"/>
              <a:buFontTx/>
              <a:buChar char="•"/>
              <a:defRPr/>
            </a:pPr>
            <a:r>
              <a:rPr lang="tr-TR" sz="3200" spc="60" dirty="0" smtClean="0">
                <a:solidFill>
                  <a:srgbClr val="F7F9F8"/>
                </a:solidFill>
                <a:latin typeface="Kollektif"/>
              </a:rPr>
              <a:t>Distributed </a:t>
            </a:r>
            <a:r>
              <a:rPr lang="tr-TR" sz="3200" spc="60" dirty="0" err="1">
                <a:solidFill>
                  <a:srgbClr val="F7F9F8"/>
                </a:solidFill>
                <a:latin typeface="Kollektif"/>
              </a:rPr>
              <a:t>modulity</a:t>
            </a:r>
            <a:r>
              <a:rPr lang="tr-TR" sz="3200" spc="60" dirty="0">
                <a:solidFill>
                  <a:srgbClr val="F7F9F8"/>
                </a:solidFill>
                <a:latin typeface="Kollektif"/>
              </a:rPr>
              <a:t>  </a:t>
            </a:r>
          </a:p>
          <a:p>
            <a:pPr lvl="0" indent="-256032">
              <a:lnSpc>
                <a:spcPts val="3359"/>
              </a:lnSpc>
              <a:spcBef>
                <a:spcPts val="400"/>
              </a:spcBef>
              <a:buClr>
                <a:schemeClr val="accent1"/>
              </a:buClr>
              <a:buSzPct val="68000"/>
              <a:buFontTx/>
              <a:buChar char="•"/>
              <a:defRPr/>
            </a:pPr>
            <a:r>
              <a:rPr lang="tr-TR" sz="3200" spc="60" dirty="0">
                <a:solidFill>
                  <a:srgbClr val="F7F9F8"/>
                </a:solidFill>
                <a:latin typeface="Kollektif"/>
              </a:rPr>
              <a:t>High </a:t>
            </a:r>
            <a:r>
              <a:rPr lang="tr-TR" sz="3200" spc="60" dirty="0" err="1">
                <a:solidFill>
                  <a:srgbClr val="F7F9F8"/>
                </a:solidFill>
                <a:latin typeface="Kollektif"/>
              </a:rPr>
              <a:t>resolution</a:t>
            </a:r>
            <a:endParaRPr lang="tr-TR" sz="3200" spc="60" dirty="0">
              <a:solidFill>
                <a:srgbClr val="F7F9F8"/>
              </a:solidFill>
              <a:latin typeface="Kollektif"/>
            </a:endParaRPr>
          </a:p>
          <a:p>
            <a:pPr lvl="0" indent="-256032">
              <a:lnSpc>
                <a:spcPts val="3359"/>
              </a:lnSpc>
              <a:spcBef>
                <a:spcPts val="400"/>
              </a:spcBef>
              <a:buClr>
                <a:schemeClr val="accent1"/>
              </a:buClr>
              <a:buSzPct val="68000"/>
              <a:buFontTx/>
              <a:buChar char="•"/>
              <a:defRPr/>
            </a:pPr>
            <a:r>
              <a:rPr lang="tr-TR" sz="3200" spc="60" dirty="0" err="1">
                <a:solidFill>
                  <a:srgbClr val="F7F9F8"/>
                </a:solidFill>
                <a:latin typeface="Kollektif"/>
              </a:rPr>
              <a:t>Poor</a:t>
            </a:r>
            <a:r>
              <a:rPr lang="tr-TR" sz="3200" spc="60" dirty="0">
                <a:solidFill>
                  <a:srgbClr val="F7F9F8"/>
                </a:solidFill>
                <a:latin typeface="Kollektif"/>
              </a:rPr>
              <a:t> </a:t>
            </a:r>
            <a:r>
              <a:rPr lang="tr-TR" sz="3200" spc="60" dirty="0" err="1">
                <a:solidFill>
                  <a:srgbClr val="F7F9F8"/>
                </a:solidFill>
                <a:latin typeface="Kollektif"/>
              </a:rPr>
              <a:t>analysis</a:t>
            </a:r>
            <a:r>
              <a:rPr lang="tr-TR" sz="3200" spc="60" dirty="0">
                <a:solidFill>
                  <a:srgbClr val="F7F9F8"/>
                </a:solidFill>
                <a:latin typeface="Kollektif"/>
              </a:rPr>
              <a:t> program</a:t>
            </a:r>
          </a:p>
          <a:p>
            <a:pPr algn="l">
              <a:lnSpc>
                <a:spcPts val="3359"/>
              </a:lnSpc>
            </a:pPr>
            <a:endParaRPr lang="en-US" sz="3200" spc="60" dirty="0">
              <a:solidFill>
                <a:srgbClr val="F7F9F8"/>
              </a:solidFill>
              <a:latin typeface="Kollektif"/>
            </a:endParaRPr>
          </a:p>
        </p:txBody>
      </p:sp>
      <p:pic>
        <p:nvPicPr>
          <p:cNvPr id="10" name="Picture 1" descr="291220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53600" y="1714500"/>
            <a:ext cx="7916863" cy="5464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ikdörtgen 10"/>
          <p:cNvSpPr/>
          <p:nvPr/>
        </p:nvSpPr>
        <p:spPr>
          <a:xfrm>
            <a:off x="8511223" y="7623718"/>
            <a:ext cx="9144000" cy="8822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tr-TR" sz="2400" dirty="0" err="1">
                <a:solidFill>
                  <a:schemeClr val="bg1"/>
                </a:solidFill>
                <a:latin typeface="Kollektif" panose="020B0604020202020204" charset="-94"/>
              </a:rPr>
              <a:t>Middle</a:t>
            </a:r>
            <a:r>
              <a:rPr lang="tr-TR" sz="2400" dirty="0">
                <a:solidFill>
                  <a:schemeClr val="bg1"/>
                </a:solidFill>
                <a:latin typeface="Kollektif" panose="020B0604020202020204" charset="-94"/>
              </a:rPr>
              <a:t> East Technical </a:t>
            </a:r>
            <a:r>
              <a:rPr lang="tr-TR" sz="2400" dirty="0" err="1">
                <a:solidFill>
                  <a:schemeClr val="bg1"/>
                </a:solidFill>
                <a:latin typeface="Kollektif" panose="020B0604020202020204" charset="-94"/>
              </a:rPr>
              <a:t>University</a:t>
            </a:r>
            <a:endParaRPr lang="tr-TR" sz="2400" dirty="0">
              <a:solidFill>
                <a:schemeClr val="bg1"/>
              </a:solidFill>
              <a:latin typeface="Kollektif" panose="020B0604020202020204" charset="-94"/>
            </a:endParaRPr>
          </a:p>
          <a:p>
            <a:pPr lvl="0" algn="r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tr-TR" sz="2400" dirty="0" err="1">
                <a:solidFill>
                  <a:schemeClr val="bg1"/>
                </a:solidFill>
                <a:latin typeface="Kollektif" panose="020B0604020202020204" charset="-94"/>
              </a:rPr>
              <a:t>Physics</a:t>
            </a:r>
            <a:r>
              <a:rPr lang="tr-TR" sz="2400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sz="2400" dirty="0" err="1" smtClean="0">
                <a:solidFill>
                  <a:schemeClr val="bg1"/>
                </a:solidFill>
                <a:latin typeface="Kollektif" panose="020B0604020202020204" charset="-94"/>
              </a:rPr>
              <a:t>Department</a:t>
            </a:r>
            <a:r>
              <a:rPr lang="tr-TR" sz="2400" dirty="0" smtClean="0">
                <a:solidFill>
                  <a:schemeClr val="bg1"/>
                </a:solidFill>
                <a:latin typeface="Kollektif" panose="020B0604020202020204" charset="-94"/>
              </a:rPr>
              <a:t>, LIBS </a:t>
            </a:r>
            <a:r>
              <a:rPr lang="tr-TR" sz="2400" dirty="0" err="1">
                <a:solidFill>
                  <a:schemeClr val="bg1"/>
                </a:solidFill>
                <a:latin typeface="Kollektif" panose="020B0604020202020204" charset="-94"/>
              </a:rPr>
              <a:t>Laboratory</a:t>
            </a:r>
            <a:endParaRPr lang="tr-TR" sz="2400" dirty="0">
              <a:solidFill>
                <a:schemeClr val="bg1"/>
              </a:solidFill>
              <a:latin typeface="Kollektif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21048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6982" y="-824593"/>
            <a:ext cx="12037305" cy="120180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28793"/>
          <a:stretch>
            <a:fillRect/>
          </a:stretch>
        </p:blipFill>
        <p:spPr>
          <a:xfrm>
            <a:off x="1028700" y="1035401"/>
            <a:ext cx="7284882" cy="82228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525796" y="9742805"/>
            <a:ext cx="6381204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1650" spc="165">
                <a:solidFill>
                  <a:srgbClr val="F7F9F8"/>
                </a:solidFill>
                <a:latin typeface="Kollektif"/>
              </a:rPr>
              <a:t>MDMI • 2020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64448" y="1916406"/>
            <a:ext cx="7912425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30"/>
              </a:lnSpc>
            </a:pPr>
            <a:r>
              <a:rPr lang="en-US" sz="8500" b="1" spc="425">
                <a:solidFill>
                  <a:srgbClr val="40C6CC"/>
                </a:solidFill>
                <a:latin typeface="Bebas Neue"/>
              </a:rPr>
              <a:t>CONTENT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64448" y="4402313"/>
            <a:ext cx="7912425" cy="391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F7F9F8"/>
                </a:solidFill>
                <a:latin typeface="Kollektif"/>
              </a:rPr>
              <a:t>• Our Vision</a:t>
            </a:r>
          </a:p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F7F9F8"/>
                </a:solidFill>
                <a:latin typeface="Kollektif"/>
              </a:rPr>
              <a:t>• Multidisciplinary Team</a:t>
            </a:r>
          </a:p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F7F9F8"/>
                </a:solidFill>
                <a:latin typeface="Kollektif"/>
              </a:rPr>
              <a:t>• Our strategy</a:t>
            </a:r>
          </a:p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F7F9F8"/>
                </a:solidFill>
                <a:latin typeface="Kollektif"/>
              </a:rPr>
              <a:t>• Services &amp; Solutions</a:t>
            </a:r>
          </a:p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F7F9F8"/>
                </a:solidFill>
                <a:latin typeface="Kollektif"/>
              </a:rPr>
              <a:t>• LIBS Project</a:t>
            </a:r>
          </a:p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F7F9F8"/>
                </a:solidFill>
                <a:latin typeface="Kollektif"/>
              </a:rPr>
              <a:t>• Collaboration Tools</a:t>
            </a:r>
          </a:p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F7F9F8"/>
                </a:solidFill>
                <a:latin typeface="Kollektif"/>
              </a:rPr>
              <a:t>• Current Market</a:t>
            </a:r>
          </a:p>
        </p:txBody>
      </p:sp>
      <p:sp>
        <p:nvSpPr>
          <p:cNvPr id="8" name="AutoShape 8"/>
          <p:cNvSpPr/>
          <p:nvPr/>
        </p:nvSpPr>
        <p:spPr>
          <a:xfrm>
            <a:off x="9964448" y="3748689"/>
            <a:ext cx="10027165" cy="107092"/>
          </a:xfrm>
          <a:prstGeom prst="rect">
            <a:avLst/>
          </a:prstGeom>
          <a:solidFill>
            <a:srgbClr val="40C6CC"/>
          </a:solid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00_075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-15240"/>
            <a:ext cx="13716000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ikdörtgen 5"/>
          <p:cNvSpPr/>
          <p:nvPr/>
        </p:nvSpPr>
        <p:spPr>
          <a:xfrm>
            <a:off x="8915400" y="8953500"/>
            <a:ext cx="9144000" cy="8822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tr-TR" sz="2400" dirty="0" err="1">
                <a:solidFill>
                  <a:schemeClr val="bg1"/>
                </a:solidFill>
                <a:latin typeface="Kollektif" panose="020B0604020202020204" charset="-94"/>
              </a:rPr>
              <a:t>Middle</a:t>
            </a:r>
            <a:r>
              <a:rPr lang="tr-TR" sz="2400" dirty="0">
                <a:solidFill>
                  <a:schemeClr val="bg1"/>
                </a:solidFill>
                <a:latin typeface="Kollektif" panose="020B0604020202020204" charset="-94"/>
              </a:rPr>
              <a:t> East Technical </a:t>
            </a:r>
            <a:r>
              <a:rPr lang="tr-TR" sz="2400" dirty="0" err="1">
                <a:solidFill>
                  <a:schemeClr val="bg1"/>
                </a:solidFill>
                <a:latin typeface="Kollektif" panose="020B0604020202020204" charset="-94"/>
              </a:rPr>
              <a:t>University</a:t>
            </a:r>
            <a:endParaRPr lang="tr-TR" sz="2400" dirty="0">
              <a:solidFill>
                <a:schemeClr val="bg1"/>
              </a:solidFill>
              <a:latin typeface="Kollektif" panose="020B0604020202020204" charset="-94"/>
            </a:endParaRPr>
          </a:p>
          <a:p>
            <a:pPr lvl="0" algn="r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tr-TR" sz="2400" dirty="0" err="1">
                <a:solidFill>
                  <a:schemeClr val="bg1"/>
                </a:solidFill>
                <a:latin typeface="Kollektif" panose="020B0604020202020204" charset="-94"/>
              </a:rPr>
              <a:t>Physics</a:t>
            </a:r>
            <a:r>
              <a:rPr lang="tr-TR" sz="2400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sz="2400" dirty="0" err="1" smtClean="0">
                <a:solidFill>
                  <a:schemeClr val="bg1"/>
                </a:solidFill>
                <a:latin typeface="Kollektif" panose="020B0604020202020204" charset="-94"/>
              </a:rPr>
              <a:t>Department</a:t>
            </a:r>
            <a:r>
              <a:rPr lang="tr-TR" sz="2400" dirty="0" smtClean="0">
                <a:solidFill>
                  <a:schemeClr val="bg1"/>
                </a:solidFill>
                <a:latin typeface="Kollektif" panose="020B0604020202020204" charset="-94"/>
              </a:rPr>
              <a:t>, LIBS </a:t>
            </a:r>
            <a:r>
              <a:rPr lang="tr-TR" sz="2400" dirty="0" err="1">
                <a:solidFill>
                  <a:schemeClr val="bg1"/>
                </a:solidFill>
                <a:latin typeface="Kollektif" panose="020B0604020202020204" charset="-94"/>
              </a:rPr>
              <a:t>Laboratory</a:t>
            </a:r>
            <a:endParaRPr lang="tr-TR" sz="2400" dirty="0">
              <a:solidFill>
                <a:schemeClr val="bg1"/>
              </a:solidFill>
              <a:latin typeface="Kollektif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832149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11972925" y="1600200"/>
            <a:ext cx="1393032" cy="1240632"/>
          </a:xfrm>
          <a:prstGeom prst="irregularSeal1">
            <a:avLst/>
          </a:prstGeom>
          <a:gradFill rotWithShape="1">
            <a:gsLst>
              <a:gs pos="0">
                <a:srgbClr val="762F00"/>
              </a:gs>
              <a:gs pos="100000">
                <a:srgbClr val="FF6600">
                  <a:alpha val="74001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r-TR" sz="2700"/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10813257" y="1269207"/>
            <a:ext cx="228600" cy="1600200"/>
            <a:chOff x="3337" y="432"/>
            <a:chExt cx="96" cy="912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3337" y="432"/>
              <a:ext cx="96" cy="9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 sz="2700"/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372" y="444"/>
              <a:ext cx="28" cy="892"/>
            </a:xfrm>
            <a:prstGeom prst="rect">
              <a:avLst/>
            </a:prstGeom>
            <a:gradFill rotWithShape="1">
              <a:gsLst>
                <a:gs pos="0">
                  <a:srgbClr val="B4B4B4"/>
                </a:gs>
                <a:gs pos="50000">
                  <a:srgbClr val="FFFFFF"/>
                </a:gs>
                <a:gs pos="100000">
                  <a:srgbClr val="B4B4B4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 sz="2700"/>
            </a:p>
          </p:txBody>
        </p:sp>
      </p:grpSp>
      <p:sp>
        <p:nvSpPr>
          <p:cNvPr id="8" name="AutoShape 12"/>
          <p:cNvSpPr>
            <a:spLocks noChangeArrowheads="1"/>
          </p:cNvSpPr>
          <p:nvPr/>
        </p:nvSpPr>
        <p:spPr bwMode="auto">
          <a:xfrm rot="5400000" flipH="1">
            <a:off x="11655417" y="1169377"/>
            <a:ext cx="633045" cy="1828802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50000">
                <a:schemeClr val="hlink">
                  <a:alpha val="89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tr-TR" sz="2700"/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8152193" y="1794114"/>
            <a:ext cx="2669381" cy="571500"/>
          </a:xfrm>
          <a:prstGeom prst="rect">
            <a:avLst/>
          </a:prstGeom>
          <a:gradFill flip="none" rotWithShape="1">
            <a:gsLst>
              <a:gs pos="0">
                <a:srgbClr val="3333FF"/>
              </a:gs>
              <a:gs pos="50000">
                <a:schemeClr val="hlink">
                  <a:alpha val="89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tr-TR" sz="2700"/>
          </a:p>
        </p:txBody>
      </p:sp>
      <p:sp>
        <p:nvSpPr>
          <p:cNvPr id="10" name="AutoShape 18"/>
          <p:cNvSpPr>
            <a:spLocks noChangeArrowheads="1"/>
          </p:cNvSpPr>
          <p:nvPr/>
        </p:nvSpPr>
        <p:spPr bwMode="auto">
          <a:xfrm flipH="1">
            <a:off x="12596195" y="2057400"/>
            <a:ext cx="457200" cy="1308339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0000">
                  <a:alpha val="48000"/>
                </a:srgbClr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>
                  <a:alpha val="48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tr-TR" sz="2700"/>
          </a:p>
        </p:txBody>
      </p: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2025313" y="3383757"/>
            <a:ext cx="1543050" cy="228600"/>
            <a:chOff x="3474" y="1467"/>
            <a:chExt cx="912" cy="96"/>
          </a:xfrm>
        </p:grpSpPr>
        <p:sp>
          <p:nvSpPr>
            <p:cNvPr id="12" name="Oval 15"/>
            <p:cNvSpPr>
              <a:spLocks noChangeArrowheads="1"/>
            </p:cNvSpPr>
            <p:nvPr/>
          </p:nvSpPr>
          <p:spPr bwMode="auto">
            <a:xfrm rot="-5400000">
              <a:off x="3882" y="1059"/>
              <a:ext cx="96" cy="9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 sz="2700"/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 rot="-5400000">
              <a:off x="3918" y="1068"/>
              <a:ext cx="28" cy="892"/>
            </a:xfrm>
            <a:prstGeom prst="rect">
              <a:avLst/>
            </a:prstGeom>
            <a:gradFill rotWithShape="1">
              <a:gsLst>
                <a:gs pos="0">
                  <a:srgbClr val="B4B4B4"/>
                </a:gs>
                <a:gs pos="50000">
                  <a:srgbClr val="FFFFFF"/>
                </a:gs>
                <a:gs pos="100000">
                  <a:srgbClr val="B4B4B4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 sz="2700"/>
            </a:p>
          </p:txBody>
        </p:sp>
      </p:grpSp>
      <p:sp>
        <p:nvSpPr>
          <p:cNvPr id="14" name="Rectangle 20"/>
          <p:cNvSpPr>
            <a:spLocks noChangeArrowheads="1"/>
          </p:cNvSpPr>
          <p:nvPr/>
        </p:nvSpPr>
        <p:spPr bwMode="auto">
          <a:xfrm rot="16200000">
            <a:off x="11504319" y="4668957"/>
            <a:ext cx="2663586" cy="57150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9001"/>
                </a:srgbClr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>
                  <a:alpha val="49001"/>
                </a:srgbClr>
              </a:gs>
            </a:gsLst>
            <a:path path="shape">
              <a:fillToRect l="50000" t="50000" r="50000" b="50000"/>
            </a:path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tr-TR" sz="2700"/>
          </a:p>
        </p:txBody>
      </p:sp>
      <p:sp>
        <p:nvSpPr>
          <p:cNvPr id="15" name="AutoShape 27"/>
          <p:cNvSpPr>
            <a:spLocks noChangeArrowheads="1"/>
          </p:cNvSpPr>
          <p:nvPr/>
        </p:nvSpPr>
        <p:spPr bwMode="auto">
          <a:xfrm>
            <a:off x="12087225" y="1600200"/>
            <a:ext cx="1393032" cy="1240632"/>
          </a:xfrm>
          <a:prstGeom prst="irregularSeal1">
            <a:avLst/>
          </a:prstGeom>
          <a:gradFill rotWithShape="1">
            <a:gsLst>
              <a:gs pos="0">
                <a:srgbClr val="762F00"/>
              </a:gs>
              <a:gs pos="100000">
                <a:srgbClr val="FF6600">
                  <a:alpha val="74001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r-TR" sz="2700"/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4543425" y="1497807"/>
            <a:ext cx="3657600" cy="1171575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700"/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 rot="5400000">
            <a:off x="10984707" y="7486650"/>
            <a:ext cx="3657600" cy="12573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700"/>
          </a:p>
        </p:txBody>
      </p:sp>
      <p:sp>
        <p:nvSpPr>
          <p:cNvPr id="18" name="TextBox 28"/>
          <p:cNvSpPr txBox="1">
            <a:spLocks noChangeArrowheads="1"/>
          </p:cNvSpPr>
          <p:nvPr/>
        </p:nvSpPr>
        <p:spPr bwMode="auto">
          <a:xfrm>
            <a:off x="5512688" y="1851506"/>
            <a:ext cx="25146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r-TR" sz="2700" dirty="0">
                <a:solidFill>
                  <a:srgbClr val="00B050"/>
                </a:solidFill>
                <a:latin typeface="Kollektif" panose="020B0604020202020204" charset="-94"/>
              </a:rPr>
              <a:t>LASER 2</a:t>
            </a:r>
          </a:p>
        </p:txBody>
      </p:sp>
      <p:sp>
        <p:nvSpPr>
          <p:cNvPr id="19" name="TextBox 29"/>
          <p:cNvSpPr txBox="1">
            <a:spLocks noChangeArrowheads="1"/>
          </p:cNvSpPr>
          <p:nvPr/>
        </p:nvSpPr>
        <p:spPr bwMode="auto">
          <a:xfrm rot="16200000">
            <a:off x="11824556" y="7394804"/>
            <a:ext cx="2062161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2700" dirty="0">
                <a:solidFill>
                  <a:srgbClr val="FF0000"/>
                </a:solidFill>
                <a:latin typeface="Kollektif" panose="020B0604020202020204" charset="-94"/>
              </a:rPr>
              <a:t>LASER 1</a:t>
            </a:r>
          </a:p>
        </p:txBody>
      </p:sp>
      <p:grpSp>
        <p:nvGrpSpPr>
          <p:cNvPr id="1041" name="Group 35"/>
          <p:cNvGrpSpPr>
            <a:grpSpLocks/>
          </p:cNvGrpSpPr>
          <p:nvPr/>
        </p:nvGrpSpPr>
        <p:grpSpPr bwMode="auto">
          <a:xfrm rot="2801081">
            <a:off x="10515600" y="3979070"/>
            <a:ext cx="1543050" cy="228600"/>
            <a:chOff x="3474" y="1467"/>
            <a:chExt cx="912" cy="96"/>
          </a:xfrm>
        </p:grpSpPr>
        <p:sp>
          <p:nvSpPr>
            <p:cNvPr id="1042" name="Oval 36"/>
            <p:cNvSpPr>
              <a:spLocks noChangeArrowheads="1"/>
            </p:cNvSpPr>
            <p:nvPr/>
          </p:nvSpPr>
          <p:spPr bwMode="auto">
            <a:xfrm rot="-5400000">
              <a:off x="3882" y="1059"/>
              <a:ext cx="96" cy="9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 sz="2700"/>
            </a:p>
          </p:txBody>
        </p:sp>
        <p:sp>
          <p:nvSpPr>
            <p:cNvPr id="1043" name="Rectangle 37"/>
            <p:cNvSpPr>
              <a:spLocks noChangeArrowheads="1"/>
            </p:cNvSpPr>
            <p:nvPr/>
          </p:nvSpPr>
          <p:spPr bwMode="auto">
            <a:xfrm rot="16200000">
              <a:off x="3912" y="1069"/>
              <a:ext cx="28" cy="891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7058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70588"/>
                    <a:invGamma/>
                  </a:scheme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tr-TR" sz="2700"/>
            </a:p>
          </p:txBody>
        </p:sp>
      </p:grpSp>
      <p:cxnSp>
        <p:nvCxnSpPr>
          <p:cNvPr id="1044" name="AutoShape 41"/>
          <p:cNvCxnSpPr>
            <a:cxnSpLocks noChangeShapeType="1"/>
          </p:cNvCxnSpPr>
          <p:nvPr/>
        </p:nvCxnSpPr>
        <p:spPr bwMode="auto">
          <a:xfrm flipV="1">
            <a:off x="6662738" y="4188620"/>
            <a:ext cx="4181475" cy="2109788"/>
          </a:xfrm>
          <a:prstGeom prst="curvedConnector3">
            <a:avLst>
              <a:gd name="adj1" fmla="val 50000"/>
            </a:avLst>
          </a:prstGeom>
          <a:noFill/>
          <a:ln w="44450">
            <a:solidFill>
              <a:schemeClr val="accent1"/>
            </a:solidFill>
            <a:round/>
            <a:headEnd/>
            <a:tailEnd/>
          </a:ln>
        </p:spPr>
      </p:cxnSp>
      <p:pic>
        <p:nvPicPr>
          <p:cNvPr id="1047" name="Picture 6" descr="LIBS"/>
          <p:cNvPicPr>
            <a:picLocks noChangeAspect="1" noChangeArrowheads="1"/>
          </p:cNvPicPr>
          <p:nvPr/>
        </p:nvPicPr>
        <p:blipFill>
          <a:blip r:embed="rId2" cstate="print"/>
          <a:srcRect l="24200" t="51071" r="54388" b="26248"/>
          <a:stretch>
            <a:fillRect/>
          </a:stretch>
        </p:blipFill>
        <p:spPr bwMode="auto">
          <a:xfrm>
            <a:off x="4086226" y="5519738"/>
            <a:ext cx="2576513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9" name="Picture 5" descr="LIBS"/>
          <p:cNvPicPr>
            <a:picLocks noChangeAspect="1" noChangeArrowheads="1"/>
          </p:cNvPicPr>
          <p:nvPr/>
        </p:nvPicPr>
        <p:blipFill>
          <a:blip r:embed="rId2" cstate="print"/>
          <a:srcRect l="1846" t="55750" r="82321" b="6464"/>
          <a:stretch>
            <a:fillRect/>
          </a:stretch>
        </p:blipFill>
        <p:spPr bwMode="auto">
          <a:xfrm>
            <a:off x="3938588" y="7334250"/>
            <a:ext cx="1838325" cy="22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0" name="Freeform 46"/>
          <p:cNvSpPr>
            <a:spLocks/>
          </p:cNvSpPr>
          <p:nvPr/>
        </p:nvSpPr>
        <p:spPr bwMode="auto">
          <a:xfrm flipH="1">
            <a:off x="5776913" y="6638925"/>
            <a:ext cx="554832" cy="2583657"/>
          </a:xfrm>
          <a:custGeom>
            <a:avLst/>
            <a:gdLst>
              <a:gd name="T0" fmla="*/ 2147483647 w 629"/>
              <a:gd name="T1" fmla="*/ 2147483647 h 226"/>
              <a:gd name="T2" fmla="*/ 2147483647 w 629"/>
              <a:gd name="T3" fmla="*/ 2147483647 h 226"/>
              <a:gd name="T4" fmla="*/ 2147483647 w 629"/>
              <a:gd name="T5" fmla="*/ 2147483647 h 226"/>
              <a:gd name="T6" fmla="*/ 2147483647 w 629"/>
              <a:gd name="T7" fmla="*/ 2147483647 h 226"/>
              <a:gd name="T8" fmla="*/ 2147483647 w 629"/>
              <a:gd name="T9" fmla="*/ 2147483647 h 226"/>
              <a:gd name="T10" fmla="*/ 2147483647 w 629"/>
              <a:gd name="T11" fmla="*/ 2147483647 h 22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9"/>
              <a:gd name="T19" fmla="*/ 0 h 226"/>
              <a:gd name="T20" fmla="*/ 629 w 629"/>
              <a:gd name="T21" fmla="*/ 226 h 22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9" h="226">
                <a:moveTo>
                  <a:pt x="13" y="4"/>
                </a:moveTo>
                <a:cubicBezTo>
                  <a:pt x="67" y="31"/>
                  <a:pt x="0" y="0"/>
                  <a:pt x="91" y="28"/>
                </a:cubicBezTo>
                <a:cubicBezTo>
                  <a:pt x="221" y="68"/>
                  <a:pt x="353" y="108"/>
                  <a:pt x="481" y="154"/>
                </a:cubicBezTo>
                <a:cubicBezTo>
                  <a:pt x="504" y="162"/>
                  <a:pt x="528" y="179"/>
                  <a:pt x="553" y="184"/>
                </a:cubicBezTo>
                <a:cubicBezTo>
                  <a:pt x="575" y="188"/>
                  <a:pt x="600" y="178"/>
                  <a:pt x="619" y="190"/>
                </a:cubicBezTo>
                <a:cubicBezTo>
                  <a:pt x="629" y="196"/>
                  <a:pt x="619" y="214"/>
                  <a:pt x="619" y="226"/>
                </a:cubicBezTo>
              </a:path>
            </a:pathLst>
          </a:custGeom>
          <a:noFill/>
          <a:ln w="25400" cap="flat" cmpd="sng">
            <a:solidFill>
              <a:srgbClr val="3333FF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tr-TR" sz="2700"/>
          </a:p>
        </p:txBody>
      </p:sp>
      <p:sp>
        <p:nvSpPr>
          <p:cNvPr id="1051" name="TextBox 36"/>
          <p:cNvSpPr txBox="1">
            <a:spLocks noChangeArrowheads="1"/>
          </p:cNvSpPr>
          <p:nvPr/>
        </p:nvSpPr>
        <p:spPr bwMode="auto">
          <a:xfrm>
            <a:off x="13654089" y="1469383"/>
            <a:ext cx="11624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2400" dirty="0" err="1">
                <a:latin typeface="Kollektif" panose="020B0604020202020204" charset="-94"/>
              </a:rPr>
              <a:t>Sample</a:t>
            </a:r>
            <a:endParaRPr lang="tr-TR" sz="2400" dirty="0">
              <a:latin typeface="Kollektif" panose="020B0604020202020204" charset="-94"/>
            </a:endParaRPr>
          </a:p>
        </p:txBody>
      </p:sp>
      <p:sp>
        <p:nvSpPr>
          <p:cNvPr id="1052" name="TextBox 32"/>
          <p:cNvSpPr txBox="1">
            <a:spLocks noChangeArrowheads="1"/>
          </p:cNvSpPr>
          <p:nvPr/>
        </p:nvSpPr>
        <p:spPr bwMode="auto">
          <a:xfrm>
            <a:off x="9379745" y="2931320"/>
            <a:ext cx="2191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2400" dirty="0" err="1">
                <a:latin typeface="Kollektif" panose="020B0604020202020204" charset="-94"/>
              </a:rPr>
              <a:t>Optic</a:t>
            </a:r>
            <a:r>
              <a:rPr lang="tr-TR" sz="2400" dirty="0">
                <a:latin typeface="Kollektif" panose="020B0604020202020204" charset="-94"/>
              </a:rPr>
              <a:t> </a:t>
            </a:r>
            <a:r>
              <a:rPr lang="tr-TR" sz="2400" dirty="0" err="1">
                <a:latin typeface="Kollektif" panose="020B0604020202020204" charset="-94"/>
              </a:rPr>
              <a:t>Elements</a:t>
            </a:r>
            <a:endParaRPr lang="tr-TR" sz="2400" dirty="0">
              <a:latin typeface="Kollektif" panose="020B0604020202020204" charset="-94"/>
            </a:endParaRPr>
          </a:p>
        </p:txBody>
      </p:sp>
      <p:sp>
        <p:nvSpPr>
          <p:cNvPr id="1054" name="TextBox 35">
            <a:extLst>
              <a:ext uri="{FF2B5EF4-FFF2-40B4-BE49-F238E27FC236}">
                <a16:creationId xmlns:a16="http://schemas.microsoft.com/office/drawing/2014/main" xmlns="" id="{41E83B53-6CA7-46BB-9364-ECBE99414C0D}"/>
              </a:ext>
            </a:extLst>
          </p:cNvPr>
          <p:cNvSpPr txBox="1">
            <a:spLocks noChangeArrowheads="1"/>
          </p:cNvSpPr>
          <p:nvPr/>
        </p:nvSpPr>
        <p:spPr bwMode="auto">
          <a:xfrm rot="18801875">
            <a:off x="7006312" y="4502303"/>
            <a:ext cx="25619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Kollektif" panose="020B0604020202020204" charset="-94"/>
              </a:rPr>
              <a:t>Fiber </a:t>
            </a:r>
            <a:r>
              <a:rPr lang="en-US" sz="2400" dirty="0" err="1">
                <a:latin typeface="Kollektif" panose="020B0604020202020204" charset="-94"/>
              </a:rPr>
              <a:t>Opt</a:t>
            </a:r>
            <a:r>
              <a:rPr lang="tr-TR" sz="2400" dirty="0" err="1">
                <a:latin typeface="Kollektif" panose="020B0604020202020204" charset="-94"/>
              </a:rPr>
              <a:t>ic</a:t>
            </a:r>
            <a:r>
              <a:rPr lang="tr-TR" sz="2400" dirty="0">
                <a:latin typeface="Kollektif" panose="020B0604020202020204" charset="-94"/>
              </a:rPr>
              <a:t> Cable</a:t>
            </a:r>
          </a:p>
        </p:txBody>
      </p:sp>
      <p:sp>
        <p:nvSpPr>
          <p:cNvPr id="1055" name="TextBox 35">
            <a:extLst>
              <a:ext uri="{FF2B5EF4-FFF2-40B4-BE49-F238E27FC236}">
                <a16:creationId xmlns:a16="http://schemas.microsoft.com/office/drawing/2014/main" xmlns="" id="{D0B6FC62-AB3B-46AA-BC50-20FE4CF49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504" y="5011907"/>
            <a:ext cx="20185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2400" dirty="0" err="1">
                <a:latin typeface="Kollektif" panose="020B0604020202020204" charset="-94"/>
              </a:rPr>
              <a:t>Spectrometer</a:t>
            </a:r>
            <a:endParaRPr lang="tr-TR" sz="2400" dirty="0">
              <a:latin typeface="Kollektif" panose="020B0604020202020204" charset="-94"/>
            </a:endParaRPr>
          </a:p>
        </p:txBody>
      </p:sp>
      <p:sp>
        <p:nvSpPr>
          <p:cNvPr id="1056" name="TextBox 31">
            <a:extLst>
              <a:ext uri="{FF2B5EF4-FFF2-40B4-BE49-F238E27FC236}">
                <a16:creationId xmlns:a16="http://schemas.microsoft.com/office/drawing/2014/main" xmlns="" id="{91AB484A-5DA8-4799-AEA3-EE31B453D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953" y="9483136"/>
            <a:ext cx="3253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2400" dirty="0">
                <a:latin typeface="Kollektif" panose="020B0604020202020204" charset="-94"/>
              </a:rPr>
              <a:t>Analysis </a:t>
            </a:r>
            <a:r>
              <a:rPr lang="tr-TR" sz="2400" dirty="0" err="1">
                <a:latin typeface="Kollektif" panose="020B0604020202020204" charset="-94"/>
              </a:rPr>
              <a:t>Computer</a:t>
            </a:r>
            <a:endParaRPr lang="tr-TR" sz="2400" dirty="0">
              <a:latin typeface="Kollektif" panose="020B0604020202020204" charset="-94"/>
            </a:endParaRPr>
          </a:p>
        </p:txBody>
      </p:sp>
      <p:grpSp>
        <p:nvGrpSpPr>
          <p:cNvPr id="1057" name="Group 4566">
            <a:extLst>
              <a:ext uri="{FF2B5EF4-FFF2-40B4-BE49-F238E27FC236}">
                <a16:creationId xmlns:a16="http://schemas.microsoft.com/office/drawing/2014/main" xmlns="" id="{A5421EE9-E653-4FF8-9F25-EE275B61E89E}"/>
              </a:ext>
            </a:extLst>
          </p:cNvPr>
          <p:cNvGrpSpPr>
            <a:grpSpLocks/>
          </p:cNvGrpSpPr>
          <p:nvPr/>
        </p:nvGrpSpPr>
        <p:grpSpPr bwMode="auto">
          <a:xfrm>
            <a:off x="7281015" y="6413762"/>
            <a:ext cx="3823082" cy="3490101"/>
            <a:chOff x="2777" y="1176"/>
            <a:chExt cx="3163" cy="3307"/>
          </a:xfrm>
        </p:grpSpPr>
        <p:grpSp>
          <p:nvGrpSpPr>
            <p:cNvPr id="1058" name="Group 4567">
              <a:extLst>
                <a:ext uri="{FF2B5EF4-FFF2-40B4-BE49-F238E27FC236}">
                  <a16:creationId xmlns:a16="http://schemas.microsoft.com/office/drawing/2014/main" xmlns="" id="{D5CBC61A-A4A7-474F-9608-88D4FEE6AE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3" y="3908"/>
              <a:ext cx="2837" cy="575"/>
              <a:chOff x="3103" y="3908"/>
              <a:chExt cx="2837" cy="575"/>
            </a:xfrm>
          </p:grpSpPr>
          <p:sp>
            <p:nvSpPr>
              <p:cNvPr id="2070" name="Rectangle 4568">
                <a:extLst>
                  <a:ext uri="{FF2B5EF4-FFF2-40B4-BE49-F238E27FC236}">
                    <a16:creationId xmlns:a16="http://schemas.microsoft.com/office/drawing/2014/main" xmlns="" id="{95B053E1-C400-4E94-9E16-A3B1BC9E2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" y="3908"/>
                <a:ext cx="290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dirty="0">
                    <a:latin typeface="Kollektif" panose="020B0604020202020204" charset="-94"/>
                  </a:rPr>
                  <a:t>410</a:t>
                </a:r>
              </a:p>
            </p:txBody>
          </p:sp>
          <p:sp>
            <p:nvSpPr>
              <p:cNvPr id="2071" name="Rectangle 4569">
                <a:extLst>
                  <a:ext uri="{FF2B5EF4-FFF2-40B4-BE49-F238E27FC236}">
                    <a16:creationId xmlns:a16="http://schemas.microsoft.com/office/drawing/2014/main" xmlns="" id="{0E326BAF-9CF4-4F3C-A66F-AA0FC9649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" y="3908"/>
                <a:ext cx="0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dirty="0">
                  <a:latin typeface="Kollektif" panose="020B0604020202020204" charset="-94"/>
                </a:endParaRPr>
              </a:p>
            </p:txBody>
          </p:sp>
          <p:sp>
            <p:nvSpPr>
              <p:cNvPr id="2072" name="Rectangle 4570">
                <a:extLst>
                  <a:ext uri="{FF2B5EF4-FFF2-40B4-BE49-F238E27FC236}">
                    <a16:creationId xmlns:a16="http://schemas.microsoft.com/office/drawing/2014/main" xmlns="" id="{7E33A75F-6247-4284-A4B8-1A0848A0F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2" y="3908"/>
                <a:ext cx="338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dirty="0">
                    <a:latin typeface="Kollektif" panose="020B0604020202020204" charset="-94"/>
                  </a:rPr>
                  <a:t>420</a:t>
                </a:r>
              </a:p>
            </p:txBody>
          </p:sp>
          <p:sp>
            <p:nvSpPr>
              <p:cNvPr id="2073" name="Rectangle 4572">
                <a:extLst>
                  <a:ext uri="{FF2B5EF4-FFF2-40B4-BE49-F238E27FC236}">
                    <a16:creationId xmlns:a16="http://schemas.microsoft.com/office/drawing/2014/main" xmlns="" id="{2158ABDE-06FB-40F9-A7B8-86F91750B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" y="3908"/>
                <a:ext cx="337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dirty="0">
                    <a:latin typeface="Kollektif" panose="020B0604020202020204" charset="-94"/>
                  </a:rPr>
                  <a:t>430</a:t>
                </a:r>
              </a:p>
            </p:txBody>
          </p:sp>
          <p:sp>
            <p:nvSpPr>
              <p:cNvPr id="2074" name="Rectangle 4573">
                <a:extLst>
                  <a:ext uri="{FF2B5EF4-FFF2-40B4-BE49-F238E27FC236}">
                    <a16:creationId xmlns:a16="http://schemas.microsoft.com/office/drawing/2014/main" xmlns="" id="{B4961169-E754-4EFB-A3AD-819FCFF1B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4" y="3908"/>
                <a:ext cx="0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dirty="0">
                  <a:latin typeface="Kollektif" panose="020B0604020202020204" charset="-94"/>
                </a:endParaRPr>
              </a:p>
            </p:txBody>
          </p:sp>
          <p:sp>
            <p:nvSpPr>
              <p:cNvPr id="2075" name="Rectangle 4574">
                <a:extLst>
                  <a:ext uri="{FF2B5EF4-FFF2-40B4-BE49-F238E27FC236}">
                    <a16:creationId xmlns:a16="http://schemas.microsoft.com/office/drawing/2014/main" xmlns="" id="{7E68CF52-9E01-4739-BE80-AA99DD75E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5" y="3908"/>
                <a:ext cx="355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>
                    <a:latin typeface="Kollektif" panose="020B0604020202020204" charset="-94"/>
                  </a:rPr>
                  <a:t>440</a:t>
                </a:r>
              </a:p>
            </p:txBody>
          </p:sp>
          <p:sp>
            <p:nvSpPr>
              <p:cNvPr id="2076" name="Text Box 4575">
                <a:extLst>
                  <a:ext uri="{FF2B5EF4-FFF2-40B4-BE49-F238E27FC236}">
                    <a16:creationId xmlns:a16="http://schemas.microsoft.com/office/drawing/2014/main" xmlns="" id="{0642903E-8FEC-4FFA-9DA5-119EB355BB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9" y="4133"/>
                <a:ext cx="1768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tr-TR" dirty="0" err="1">
                    <a:latin typeface="Kollektif" panose="020B0604020202020204" charset="-94"/>
                  </a:rPr>
                  <a:t>Wavelength</a:t>
                </a:r>
                <a:r>
                  <a:rPr lang="tr-TR" dirty="0">
                    <a:latin typeface="Kollektif" panose="020B0604020202020204" charset="-94"/>
                  </a:rPr>
                  <a:t> </a:t>
                </a:r>
                <a:r>
                  <a:rPr lang="en-US" dirty="0">
                    <a:latin typeface="Kollektif" panose="020B0604020202020204" charset="-94"/>
                  </a:rPr>
                  <a:t>(nm)</a:t>
                </a:r>
              </a:p>
            </p:txBody>
          </p:sp>
        </p:grpSp>
        <p:grpSp>
          <p:nvGrpSpPr>
            <p:cNvPr id="1059" name="Group 4576">
              <a:extLst>
                <a:ext uri="{FF2B5EF4-FFF2-40B4-BE49-F238E27FC236}">
                  <a16:creationId xmlns:a16="http://schemas.microsoft.com/office/drawing/2014/main" xmlns="" id="{46C9263B-142F-4E3F-8922-B95257888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7" y="1176"/>
              <a:ext cx="2895" cy="2661"/>
              <a:chOff x="2777" y="1176"/>
              <a:chExt cx="2895" cy="2661"/>
            </a:xfrm>
          </p:grpSpPr>
          <p:grpSp>
            <p:nvGrpSpPr>
              <p:cNvPr id="1060" name="Group 4577">
                <a:extLst>
                  <a:ext uri="{FF2B5EF4-FFF2-40B4-BE49-F238E27FC236}">
                    <a16:creationId xmlns:a16="http://schemas.microsoft.com/office/drawing/2014/main" xmlns="" id="{74E8EA62-9231-45B3-BC98-32EFC759B2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7" y="3762"/>
                <a:ext cx="510" cy="64"/>
                <a:chOff x="1714" y="3541"/>
                <a:chExt cx="532" cy="64"/>
              </a:xfrm>
            </p:grpSpPr>
            <p:sp>
              <p:nvSpPr>
                <p:cNvPr id="1870" name="Freeform 4578">
                  <a:extLst>
                    <a:ext uri="{FF2B5EF4-FFF2-40B4-BE49-F238E27FC236}">
                      <a16:creationId xmlns:a16="http://schemas.microsoft.com/office/drawing/2014/main" xmlns="" id="{FD4B5690-5507-4529-BAA3-646D1ABC4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3604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71" name="Freeform 4579">
                  <a:extLst>
                    <a:ext uri="{FF2B5EF4-FFF2-40B4-BE49-F238E27FC236}">
                      <a16:creationId xmlns:a16="http://schemas.microsoft.com/office/drawing/2014/main" xmlns="" id="{1275328B-4687-4AF9-AEF3-A26A703D0A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3604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72" name="Freeform 4580">
                  <a:extLst>
                    <a:ext uri="{FF2B5EF4-FFF2-40B4-BE49-F238E27FC236}">
                      <a16:creationId xmlns:a16="http://schemas.microsoft.com/office/drawing/2014/main" xmlns="" id="{EB4DC09E-1E1F-4809-99FB-814B73CFC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8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73" name="Freeform 4581">
                  <a:extLst>
                    <a:ext uri="{FF2B5EF4-FFF2-40B4-BE49-F238E27FC236}">
                      <a16:creationId xmlns:a16="http://schemas.microsoft.com/office/drawing/2014/main" xmlns="" id="{6030D612-601E-439B-94E1-0BB79BCE43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2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74" name="Freeform 4582">
                  <a:extLst>
                    <a:ext uri="{FF2B5EF4-FFF2-40B4-BE49-F238E27FC236}">
                      <a16:creationId xmlns:a16="http://schemas.microsoft.com/office/drawing/2014/main" xmlns="" id="{E7672BD8-A0FD-4604-BD7B-41800BEC1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4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75" name="Freeform 4583">
                  <a:extLst>
                    <a:ext uri="{FF2B5EF4-FFF2-40B4-BE49-F238E27FC236}">
                      <a16:creationId xmlns:a16="http://schemas.microsoft.com/office/drawing/2014/main" xmlns="" id="{41C2259C-DFE3-436E-94D1-15DD30AAD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76" name="Freeform 4584">
                  <a:extLst>
                    <a:ext uri="{FF2B5EF4-FFF2-40B4-BE49-F238E27FC236}">
                      <a16:creationId xmlns:a16="http://schemas.microsoft.com/office/drawing/2014/main" xmlns="" id="{AAECD525-48CE-42C6-A098-F67E89AD5E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77" name="Freeform 4585">
                  <a:extLst>
                    <a:ext uri="{FF2B5EF4-FFF2-40B4-BE49-F238E27FC236}">
                      <a16:creationId xmlns:a16="http://schemas.microsoft.com/office/drawing/2014/main" xmlns="" id="{4A8DC622-7BDE-464B-B742-487E7C6FA0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2" y="3601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78" name="Freeform 4586">
                  <a:extLst>
                    <a:ext uri="{FF2B5EF4-FFF2-40B4-BE49-F238E27FC236}">
                      <a16:creationId xmlns:a16="http://schemas.microsoft.com/office/drawing/2014/main" xmlns="" id="{A2DC15EF-3226-47EF-B9DE-3B5AD264D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" y="360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79" name="Freeform 4587">
                  <a:extLst>
                    <a:ext uri="{FF2B5EF4-FFF2-40B4-BE49-F238E27FC236}">
                      <a16:creationId xmlns:a16="http://schemas.microsoft.com/office/drawing/2014/main" xmlns="" id="{163202EB-D9C0-485C-82E8-8B9AAC4B1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8" y="3599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80" name="Freeform 4588">
                  <a:extLst>
                    <a:ext uri="{FF2B5EF4-FFF2-40B4-BE49-F238E27FC236}">
                      <a16:creationId xmlns:a16="http://schemas.microsoft.com/office/drawing/2014/main" xmlns="" id="{B3FC8EA0-7C91-458F-9EBE-A78795B5D8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3597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81" name="Freeform 4589">
                  <a:extLst>
                    <a:ext uri="{FF2B5EF4-FFF2-40B4-BE49-F238E27FC236}">
                      <a16:creationId xmlns:a16="http://schemas.microsoft.com/office/drawing/2014/main" xmlns="" id="{9CFA8828-4543-4BE8-9340-8563223D7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2" y="3597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82" name="Freeform 4590">
                  <a:extLst>
                    <a:ext uri="{FF2B5EF4-FFF2-40B4-BE49-F238E27FC236}">
                      <a16:creationId xmlns:a16="http://schemas.microsoft.com/office/drawing/2014/main" xmlns="" id="{11E7A681-BC23-446B-BEE9-D883D12214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6" y="3597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83" name="Freeform 4591">
                  <a:extLst>
                    <a:ext uri="{FF2B5EF4-FFF2-40B4-BE49-F238E27FC236}">
                      <a16:creationId xmlns:a16="http://schemas.microsoft.com/office/drawing/2014/main" xmlns="" id="{115BE5CC-20D5-4F7E-A9E8-ECC5CD9368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8" y="359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84" name="Freeform 4592">
                  <a:extLst>
                    <a:ext uri="{FF2B5EF4-FFF2-40B4-BE49-F238E27FC236}">
                      <a16:creationId xmlns:a16="http://schemas.microsoft.com/office/drawing/2014/main" xmlns="" id="{28B95BD8-F424-4CE1-BC99-74233700E1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0" y="359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85" name="Freeform 4593">
                  <a:extLst>
                    <a:ext uri="{FF2B5EF4-FFF2-40B4-BE49-F238E27FC236}">
                      <a16:creationId xmlns:a16="http://schemas.microsoft.com/office/drawing/2014/main" xmlns="" id="{362D316A-03D3-44B3-8AA4-5EF79D793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359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86" name="Freeform 4594">
                  <a:extLst>
                    <a:ext uri="{FF2B5EF4-FFF2-40B4-BE49-F238E27FC236}">
                      <a16:creationId xmlns:a16="http://schemas.microsoft.com/office/drawing/2014/main" xmlns="" id="{C51B13F6-C149-42F7-8868-0A6C6C629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6" y="359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87" name="Freeform 4595">
                  <a:extLst>
                    <a:ext uri="{FF2B5EF4-FFF2-40B4-BE49-F238E27FC236}">
                      <a16:creationId xmlns:a16="http://schemas.microsoft.com/office/drawing/2014/main" xmlns="" id="{C77FE7F3-FBE0-4307-B9E5-E55AC22368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8" y="358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88" name="Freeform 4596">
                  <a:extLst>
                    <a:ext uri="{FF2B5EF4-FFF2-40B4-BE49-F238E27FC236}">
                      <a16:creationId xmlns:a16="http://schemas.microsoft.com/office/drawing/2014/main" xmlns="" id="{617D7908-230A-4703-9528-AB7C156B4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" y="3587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89" name="Freeform 4597">
                  <a:extLst>
                    <a:ext uri="{FF2B5EF4-FFF2-40B4-BE49-F238E27FC236}">
                      <a16:creationId xmlns:a16="http://schemas.microsoft.com/office/drawing/2014/main" xmlns="" id="{981874A8-A8FD-4E77-8F40-6BDE5E0DD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4" y="3587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90" name="Freeform 4598">
                  <a:extLst>
                    <a:ext uri="{FF2B5EF4-FFF2-40B4-BE49-F238E27FC236}">
                      <a16:creationId xmlns:a16="http://schemas.microsoft.com/office/drawing/2014/main" xmlns="" id="{ADB618BE-3ADE-47B8-9EC9-39F723C47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8" y="3587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91" name="Freeform 4599">
                  <a:extLst>
                    <a:ext uri="{FF2B5EF4-FFF2-40B4-BE49-F238E27FC236}">
                      <a16:creationId xmlns:a16="http://schemas.microsoft.com/office/drawing/2014/main" xmlns="" id="{745811F1-7783-4678-8D65-278B7CD2FD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0" y="358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92" name="Freeform 4600">
                  <a:extLst>
                    <a:ext uri="{FF2B5EF4-FFF2-40B4-BE49-F238E27FC236}">
                      <a16:creationId xmlns:a16="http://schemas.microsoft.com/office/drawing/2014/main" xmlns="" id="{5B98125C-2938-41A5-9B35-9CAF9CC721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2" y="3577"/>
                  <a:ext cx="6" cy="8"/>
                </a:xfrm>
                <a:custGeom>
                  <a:avLst/>
                  <a:gdLst>
                    <a:gd name="T0" fmla="*/ 0 w 6"/>
                    <a:gd name="T1" fmla="*/ 5 h 9"/>
                    <a:gd name="T2" fmla="*/ 4 w 6"/>
                    <a:gd name="T3" fmla="*/ 0 h 9"/>
                    <a:gd name="T4" fmla="*/ 6 w 6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9"/>
                    <a:gd name="T11" fmla="*/ 6 w 6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9">
                      <a:moveTo>
                        <a:pt x="0" y="9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93" name="Freeform 4601">
                  <a:extLst>
                    <a:ext uri="{FF2B5EF4-FFF2-40B4-BE49-F238E27FC236}">
                      <a16:creationId xmlns:a16="http://schemas.microsoft.com/office/drawing/2014/main" xmlns="" id="{9A5F0ACE-03DD-4915-ABB8-70FE9760D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" y="3577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94" name="Freeform 4602">
                  <a:extLst>
                    <a:ext uri="{FF2B5EF4-FFF2-40B4-BE49-F238E27FC236}">
                      <a16:creationId xmlns:a16="http://schemas.microsoft.com/office/drawing/2014/main" xmlns="" id="{D34E8D41-C534-40CB-BA78-C6C99B2391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8" y="3577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95" name="Freeform 4603">
                  <a:extLst>
                    <a:ext uri="{FF2B5EF4-FFF2-40B4-BE49-F238E27FC236}">
                      <a16:creationId xmlns:a16="http://schemas.microsoft.com/office/drawing/2014/main" xmlns="" id="{7AE9D8DE-3A20-4F9A-8FCF-AD2DDFDA7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0" y="3577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96" name="Freeform 4604">
                  <a:extLst>
                    <a:ext uri="{FF2B5EF4-FFF2-40B4-BE49-F238E27FC236}">
                      <a16:creationId xmlns:a16="http://schemas.microsoft.com/office/drawing/2014/main" xmlns="" id="{08880F92-F19D-4EDA-B6AA-84548C10C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4" y="3577"/>
                  <a:ext cx="5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5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97" name="Freeform 4605">
                  <a:extLst>
                    <a:ext uri="{FF2B5EF4-FFF2-40B4-BE49-F238E27FC236}">
                      <a16:creationId xmlns:a16="http://schemas.microsoft.com/office/drawing/2014/main" xmlns="" id="{2F1CA62C-9C80-4B40-9C88-1540A13300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6" y="3573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98" name="Freeform 4606">
                  <a:extLst>
                    <a:ext uri="{FF2B5EF4-FFF2-40B4-BE49-F238E27FC236}">
                      <a16:creationId xmlns:a16="http://schemas.microsoft.com/office/drawing/2014/main" xmlns="" id="{069EC41A-3F0C-4E56-B864-C431E9B6F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9" y="3571"/>
                  <a:ext cx="3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2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99" name="Freeform 4607">
                  <a:extLst>
                    <a:ext uri="{FF2B5EF4-FFF2-40B4-BE49-F238E27FC236}">
                      <a16:creationId xmlns:a16="http://schemas.microsoft.com/office/drawing/2014/main" xmlns="" id="{42500C87-7C30-4926-8DD6-9875036B7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0" y="357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00" name="Freeform 4608">
                  <a:extLst>
                    <a:ext uri="{FF2B5EF4-FFF2-40B4-BE49-F238E27FC236}">
                      <a16:creationId xmlns:a16="http://schemas.microsoft.com/office/drawing/2014/main" xmlns="" id="{76953E86-652F-4663-85B9-437DC76B1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2" y="356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01" name="Freeform 4609">
                  <a:extLst>
                    <a:ext uri="{FF2B5EF4-FFF2-40B4-BE49-F238E27FC236}">
                      <a16:creationId xmlns:a16="http://schemas.microsoft.com/office/drawing/2014/main" xmlns="" id="{0CC20820-B6C1-4B57-B48E-2FEB5021FA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6" y="3567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02" name="Freeform 4610">
                  <a:extLst>
                    <a:ext uri="{FF2B5EF4-FFF2-40B4-BE49-F238E27FC236}">
                      <a16:creationId xmlns:a16="http://schemas.microsoft.com/office/drawing/2014/main" xmlns="" id="{7617E2A5-3CC4-4BD0-BFC3-5320DC0AB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8" y="3558"/>
                  <a:ext cx="6" cy="9"/>
                </a:xfrm>
                <a:custGeom>
                  <a:avLst/>
                  <a:gdLst>
                    <a:gd name="T0" fmla="*/ 0 w 6"/>
                    <a:gd name="T1" fmla="*/ 6 h 10"/>
                    <a:gd name="T2" fmla="*/ 4 w 6"/>
                    <a:gd name="T3" fmla="*/ 0 h 10"/>
                    <a:gd name="T4" fmla="*/ 6 w 6"/>
                    <a:gd name="T5" fmla="*/ 0 h 10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0"/>
                    <a:gd name="T11" fmla="*/ 6 w 6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0">
                      <a:moveTo>
                        <a:pt x="0" y="1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03" name="Freeform 4611">
                  <a:extLst>
                    <a:ext uri="{FF2B5EF4-FFF2-40B4-BE49-F238E27FC236}">
                      <a16:creationId xmlns:a16="http://schemas.microsoft.com/office/drawing/2014/main" xmlns="" id="{4D66C127-CA97-4E4F-9226-AB1054D91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2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04" name="Freeform 4612">
                  <a:extLst>
                    <a:ext uri="{FF2B5EF4-FFF2-40B4-BE49-F238E27FC236}">
                      <a16:creationId xmlns:a16="http://schemas.microsoft.com/office/drawing/2014/main" xmlns="" id="{0AA42DBB-3F91-4D63-97DD-4DEF5D407A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4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05" name="Freeform 4613">
                  <a:extLst>
                    <a:ext uri="{FF2B5EF4-FFF2-40B4-BE49-F238E27FC236}">
                      <a16:creationId xmlns:a16="http://schemas.microsoft.com/office/drawing/2014/main" xmlns="" id="{EC603152-32C7-4B07-86F5-DFF694236B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3555"/>
                  <a:ext cx="4" cy="5"/>
                </a:xfrm>
                <a:custGeom>
                  <a:avLst/>
                  <a:gdLst>
                    <a:gd name="T0" fmla="*/ 0 w 5"/>
                    <a:gd name="T1" fmla="*/ 0 h 5"/>
                    <a:gd name="T2" fmla="*/ 2 w 5"/>
                    <a:gd name="T3" fmla="*/ 5 h 5"/>
                    <a:gd name="T4" fmla="*/ 2 w 5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5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06" name="Freeform 4614">
                  <a:extLst>
                    <a:ext uri="{FF2B5EF4-FFF2-40B4-BE49-F238E27FC236}">
                      <a16:creationId xmlns:a16="http://schemas.microsoft.com/office/drawing/2014/main" xmlns="" id="{2780A98E-F3D4-42CE-BD8C-8C0AA80A3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0" y="3558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07" name="Freeform 4615">
                  <a:extLst>
                    <a:ext uri="{FF2B5EF4-FFF2-40B4-BE49-F238E27FC236}">
                      <a16:creationId xmlns:a16="http://schemas.microsoft.com/office/drawing/2014/main" xmlns="" id="{4954A14B-04D7-44BF-B558-014F4A2230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2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08" name="Freeform 4616">
                  <a:extLst>
                    <a:ext uri="{FF2B5EF4-FFF2-40B4-BE49-F238E27FC236}">
                      <a16:creationId xmlns:a16="http://schemas.microsoft.com/office/drawing/2014/main" xmlns="" id="{7B03D6C6-0D8A-4D7A-BF70-507D85C2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4" y="3553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09" name="Freeform 4617">
                  <a:extLst>
                    <a:ext uri="{FF2B5EF4-FFF2-40B4-BE49-F238E27FC236}">
                      <a16:creationId xmlns:a16="http://schemas.microsoft.com/office/drawing/2014/main" xmlns="" id="{6311D279-3629-4147-8431-4AF184090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8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10" name="Freeform 4618">
                  <a:extLst>
                    <a:ext uri="{FF2B5EF4-FFF2-40B4-BE49-F238E27FC236}">
                      <a16:creationId xmlns:a16="http://schemas.microsoft.com/office/drawing/2014/main" xmlns="" id="{FC7F9E29-3870-422C-856F-09F70780B7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0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11" name="Freeform 4619">
                  <a:extLst>
                    <a:ext uri="{FF2B5EF4-FFF2-40B4-BE49-F238E27FC236}">
                      <a16:creationId xmlns:a16="http://schemas.microsoft.com/office/drawing/2014/main" xmlns="" id="{DA9143CD-599F-4939-AA6E-5440034213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2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12" name="Freeform 4620">
                  <a:extLst>
                    <a:ext uri="{FF2B5EF4-FFF2-40B4-BE49-F238E27FC236}">
                      <a16:creationId xmlns:a16="http://schemas.microsoft.com/office/drawing/2014/main" xmlns="" id="{744B6358-F521-4F55-B661-FD7E327AA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6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13" name="Freeform 4621">
                  <a:extLst>
                    <a:ext uri="{FF2B5EF4-FFF2-40B4-BE49-F238E27FC236}">
                      <a16:creationId xmlns:a16="http://schemas.microsoft.com/office/drawing/2014/main" xmlns="" id="{AE615C4D-DBB1-4E95-B1FD-858EE5939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8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14" name="Freeform 4622">
                  <a:extLst>
                    <a:ext uri="{FF2B5EF4-FFF2-40B4-BE49-F238E27FC236}">
                      <a16:creationId xmlns:a16="http://schemas.microsoft.com/office/drawing/2014/main" xmlns="" id="{0D8761F2-CD11-47DC-9441-4B71AD5AB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" y="3551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15" name="Freeform 4623">
                  <a:extLst>
                    <a:ext uri="{FF2B5EF4-FFF2-40B4-BE49-F238E27FC236}">
                      <a16:creationId xmlns:a16="http://schemas.microsoft.com/office/drawing/2014/main" xmlns="" id="{9FC91313-D3F0-45E3-BA0F-565AAA071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4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16" name="Freeform 4624">
                  <a:extLst>
                    <a:ext uri="{FF2B5EF4-FFF2-40B4-BE49-F238E27FC236}">
                      <a16:creationId xmlns:a16="http://schemas.microsoft.com/office/drawing/2014/main" xmlns="" id="{FEE6A064-3E7F-40E1-84A7-3108848708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6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17" name="Freeform 4625">
                  <a:extLst>
                    <a:ext uri="{FF2B5EF4-FFF2-40B4-BE49-F238E27FC236}">
                      <a16:creationId xmlns:a16="http://schemas.microsoft.com/office/drawing/2014/main" xmlns="" id="{9D655EAD-A098-4888-B840-9D321F18A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8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18" name="Freeform 4626">
                  <a:extLst>
                    <a:ext uri="{FF2B5EF4-FFF2-40B4-BE49-F238E27FC236}">
                      <a16:creationId xmlns:a16="http://schemas.microsoft.com/office/drawing/2014/main" xmlns="" id="{54EFD00C-569D-4F7B-90D5-217DED50B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2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19" name="Freeform 4627">
                  <a:extLst>
                    <a:ext uri="{FF2B5EF4-FFF2-40B4-BE49-F238E27FC236}">
                      <a16:creationId xmlns:a16="http://schemas.microsoft.com/office/drawing/2014/main" xmlns="" id="{69DF7888-5831-4507-A1E1-FA1184986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4" y="3551"/>
                  <a:ext cx="4" cy="7"/>
                </a:xfrm>
                <a:custGeom>
                  <a:avLst/>
                  <a:gdLst>
                    <a:gd name="T0" fmla="*/ 0 w 4"/>
                    <a:gd name="T1" fmla="*/ 7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20" name="Freeform 4628">
                  <a:extLst>
                    <a:ext uri="{FF2B5EF4-FFF2-40B4-BE49-F238E27FC236}">
                      <a16:creationId xmlns:a16="http://schemas.microsoft.com/office/drawing/2014/main" xmlns="" id="{923C105B-C632-412C-880C-135CF053E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6" y="3551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21" name="Freeform 4629">
                  <a:extLst>
                    <a:ext uri="{FF2B5EF4-FFF2-40B4-BE49-F238E27FC236}">
                      <a16:creationId xmlns:a16="http://schemas.microsoft.com/office/drawing/2014/main" xmlns="" id="{8291E8AB-EBB7-4DF9-80F4-18652D13C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0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22" name="Freeform 4630">
                  <a:extLst>
                    <a:ext uri="{FF2B5EF4-FFF2-40B4-BE49-F238E27FC236}">
                      <a16:creationId xmlns:a16="http://schemas.microsoft.com/office/drawing/2014/main" xmlns="" id="{3F8A7811-021E-402C-89EA-E60327691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2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23" name="Freeform 4631">
                  <a:extLst>
                    <a:ext uri="{FF2B5EF4-FFF2-40B4-BE49-F238E27FC236}">
                      <a16:creationId xmlns:a16="http://schemas.microsoft.com/office/drawing/2014/main" xmlns="" id="{31AA738E-22DC-45AD-9335-2FE900630E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4" y="355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24" name="Freeform 4632">
                  <a:extLst>
                    <a:ext uri="{FF2B5EF4-FFF2-40B4-BE49-F238E27FC236}">
                      <a16:creationId xmlns:a16="http://schemas.microsoft.com/office/drawing/2014/main" xmlns="" id="{049291D8-9EDF-4A0F-B0EF-7091A0E69E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8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25" name="Freeform 4633">
                  <a:extLst>
                    <a:ext uri="{FF2B5EF4-FFF2-40B4-BE49-F238E27FC236}">
                      <a16:creationId xmlns:a16="http://schemas.microsoft.com/office/drawing/2014/main" xmlns="" id="{94F39157-2F76-451B-8068-D8109023E0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0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26" name="Freeform 4634">
                  <a:extLst>
                    <a:ext uri="{FF2B5EF4-FFF2-40B4-BE49-F238E27FC236}">
                      <a16:creationId xmlns:a16="http://schemas.microsoft.com/office/drawing/2014/main" xmlns="" id="{3CEAC36C-8F8E-4591-AC3E-A6303FEF8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2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27" name="Freeform 4635">
                  <a:extLst>
                    <a:ext uri="{FF2B5EF4-FFF2-40B4-BE49-F238E27FC236}">
                      <a16:creationId xmlns:a16="http://schemas.microsoft.com/office/drawing/2014/main" xmlns="" id="{528EFFAF-089B-4323-AB5C-28F49008A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4" y="3545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28" name="Freeform 4636">
                  <a:extLst>
                    <a:ext uri="{FF2B5EF4-FFF2-40B4-BE49-F238E27FC236}">
                      <a16:creationId xmlns:a16="http://schemas.microsoft.com/office/drawing/2014/main" xmlns="" id="{857B4803-4279-405C-AA56-4C5F036EB5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8" y="354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29" name="Freeform 4637">
                  <a:extLst>
                    <a:ext uri="{FF2B5EF4-FFF2-40B4-BE49-F238E27FC236}">
                      <a16:creationId xmlns:a16="http://schemas.microsoft.com/office/drawing/2014/main" xmlns="" id="{7051B35A-22E7-435E-BCA9-233AEE566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0" y="3545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30" name="Freeform 4638">
                  <a:extLst>
                    <a:ext uri="{FF2B5EF4-FFF2-40B4-BE49-F238E27FC236}">
                      <a16:creationId xmlns:a16="http://schemas.microsoft.com/office/drawing/2014/main" xmlns="" id="{7F34FA5D-C7F3-4FC7-BDC0-45F48BD4A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2" y="3547"/>
                  <a:ext cx="6" cy="8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8 h 8"/>
                    <a:gd name="T4" fmla="*/ 6 w 6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31" name="Freeform 4639">
                  <a:extLst>
                    <a:ext uri="{FF2B5EF4-FFF2-40B4-BE49-F238E27FC236}">
                      <a16:creationId xmlns:a16="http://schemas.microsoft.com/office/drawing/2014/main" xmlns="" id="{FC9BDD39-794A-4D85-BBA1-C0E4A8AD8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6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32" name="Freeform 4640">
                  <a:extLst>
                    <a:ext uri="{FF2B5EF4-FFF2-40B4-BE49-F238E27FC236}">
                      <a16:creationId xmlns:a16="http://schemas.microsoft.com/office/drawing/2014/main" xmlns="" id="{9BA1F5AD-D085-449F-8F38-134D2BD9D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8" y="3543"/>
                  <a:ext cx="5" cy="8"/>
                </a:xfrm>
                <a:custGeom>
                  <a:avLst/>
                  <a:gdLst>
                    <a:gd name="T0" fmla="*/ 0 w 5"/>
                    <a:gd name="T1" fmla="*/ 8 h 8"/>
                    <a:gd name="T2" fmla="*/ 2 w 5"/>
                    <a:gd name="T3" fmla="*/ 0 h 8"/>
                    <a:gd name="T4" fmla="*/ 5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33" name="Freeform 4641">
                  <a:extLst>
                    <a:ext uri="{FF2B5EF4-FFF2-40B4-BE49-F238E27FC236}">
                      <a16:creationId xmlns:a16="http://schemas.microsoft.com/office/drawing/2014/main" xmlns="" id="{3362A0F8-B62C-41C6-9FD3-2EEF75851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0" y="3543"/>
                  <a:ext cx="6" cy="6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6 h 6"/>
                    <a:gd name="T4" fmla="*/ 3 w 7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5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34" name="Freeform 4642">
                  <a:extLst>
                    <a:ext uri="{FF2B5EF4-FFF2-40B4-BE49-F238E27FC236}">
                      <a16:creationId xmlns:a16="http://schemas.microsoft.com/office/drawing/2014/main" xmlns="" id="{EA32BB29-5D84-472C-81B7-C506CFBFD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4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35" name="Freeform 4643">
                  <a:extLst>
                    <a:ext uri="{FF2B5EF4-FFF2-40B4-BE49-F238E27FC236}">
                      <a16:creationId xmlns:a16="http://schemas.microsoft.com/office/drawing/2014/main" xmlns="" id="{1C2B5A21-6CFF-451C-9052-B4935B2A8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6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36" name="Freeform 4644">
                  <a:extLst>
                    <a:ext uri="{FF2B5EF4-FFF2-40B4-BE49-F238E27FC236}">
                      <a16:creationId xmlns:a16="http://schemas.microsoft.com/office/drawing/2014/main" xmlns="" id="{1DB011C1-3A21-4EF3-A89C-64288670A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0" y="3553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37" name="Freeform 4645">
                  <a:extLst>
                    <a:ext uri="{FF2B5EF4-FFF2-40B4-BE49-F238E27FC236}">
                      <a16:creationId xmlns:a16="http://schemas.microsoft.com/office/drawing/2014/main" xmlns="" id="{A494E053-AD43-4577-BC80-7EB6FFC8A2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2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38" name="Freeform 4646">
                  <a:extLst>
                    <a:ext uri="{FF2B5EF4-FFF2-40B4-BE49-F238E27FC236}">
                      <a16:creationId xmlns:a16="http://schemas.microsoft.com/office/drawing/2014/main" xmlns="" id="{6FE4670A-D552-476E-8BD5-7ABB29738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4" y="3551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4 w 6"/>
                    <a:gd name="T3" fmla="*/ 0 h 7"/>
                    <a:gd name="T4" fmla="*/ 6 w 6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7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39" name="Freeform 4647">
                  <a:extLst>
                    <a:ext uri="{FF2B5EF4-FFF2-40B4-BE49-F238E27FC236}">
                      <a16:creationId xmlns:a16="http://schemas.microsoft.com/office/drawing/2014/main" xmlns="" id="{426CF06A-5A99-4461-88D2-D9CCBEDFE6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8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40" name="Freeform 4648">
                  <a:extLst>
                    <a:ext uri="{FF2B5EF4-FFF2-40B4-BE49-F238E27FC236}">
                      <a16:creationId xmlns:a16="http://schemas.microsoft.com/office/drawing/2014/main" xmlns="" id="{54AC5C30-359F-4265-B168-C56EE60B47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0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41" name="Freeform 4649">
                  <a:extLst>
                    <a:ext uri="{FF2B5EF4-FFF2-40B4-BE49-F238E27FC236}">
                      <a16:creationId xmlns:a16="http://schemas.microsoft.com/office/drawing/2014/main" xmlns="" id="{D4436CF6-01BD-4E71-818F-A09EB7A90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2" y="3551"/>
                  <a:ext cx="4" cy="7"/>
                </a:xfrm>
                <a:custGeom>
                  <a:avLst/>
                  <a:gdLst>
                    <a:gd name="T0" fmla="*/ 0 w 5"/>
                    <a:gd name="T1" fmla="*/ 7 h 7"/>
                    <a:gd name="T2" fmla="*/ 2 w 5"/>
                    <a:gd name="T3" fmla="*/ 0 h 7"/>
                    <a:gd name="T4" fmla="*/ 2 w 5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7"/>
                    <a:gd name="T11" fmla="*/ 5 w 5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42" name="Freeform 4650">
                  <a:extLst>
                    <a:ext uri="{FF2B5EF4-FFF2-40B4-BE49-F238E27FC236}">
                      <a16:creationId xmlns:a16="http://schemas.microsoft.com/office/drawing/2014/main" xmlns="" id="{9BA5D0F0-90EF-4B91-BEA5-84A9CB98B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4" y="355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43" name="Freeform 4651">
                  <a:extLst>
                    <a:ext uri="{FF2B5EF4-FFF2-40B4-BE49-F238E27FC236}">
                      <a16:creationId xmlns:a16="http://schemas.microsoft.com/office/drawing/2014/main" xmlns="" id="{53667320-063A-4F0B-BA42-EB5DCCA45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8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44" name="Freeform 4652">
                  <a:extLst>
                    <a:ext uri="{FF2B5EF4-FFF2-40B4-BE49-F238E27FC236}">
                      <a16:creationId xmlns:a16="http://schemas.microsoft.com/office/drawing/2014/main" xmlns="" id="{431B5424-EF7C-4F20-AD66-CC0C297E2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0" y="354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45" name="Freeform 4653">
                  <a:extLst>
                    <a:ext uri="{FF2B5EF4-FFF2-40B4-BE49-F238E27FC236}">
                      <a16:creationId xmlns:a16="http://schemas.microsoft.com/office/drawing/2014/main" xmlns="" id="{274F8C27-2BCF-45C4-818A-792CD8D934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2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46" name="Freeform 4654">
                  <a:extLst>
                    <a:ext uri="{FF2B5EF4-FFF2-40B4-BE49-F238E27FC236}">
                      <a16:creationId xmlns:a16="http://schemas.microsoft.com/office/drawing/2014/main" xmlns="" id="{1441A3FE-EAB1-4BA3-8116-CCFCB7E27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4" y="3551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47" name="Freeform 4655">
                  <a:extLst>
                    <a:ext uri="{FF2B5EF4-FFF2-40B4-BE49-F238E27FC236}">
                      <a16:creationId xmlns:a16="http://schemas.microsoft.com/office/drawing/2014/main" xmlns="" id="{D2BDF91F-9579-4E2A-A71E-E78A66A8CB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8" y="3555"/>
                  <a:ext cx="6" cy="3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0"/>
                      </a:moveTo>
                      <a:lnTo>
                        <a:pt x="4" y="3"/>
                      </a:lnTo>
                      <a:lnTo>
                        <a:pt x="6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48" name="Freeform 4656">
                  <a:extLst>
                    <a:ext uri="{FF2B5EF4-FFF2-40B4-BE49-F238E27FC236}">
                      <a16:creationId xmlns:a16="http://schemas.microsoft.com/office/drawing/2014/main" xmlns="" id="{E45951C6-7B22-4278-BE22-BB836379E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49" name="Freeform 4657">
                  <a:extLst>
                    <a:ext uri="{FF2B5EF4-FFF2-40B4-BE49-F238E27FC236}">
                      <a16:creationId xmlns:a16="http://schemas.microsoft.com/office/drawing/2014/main" xmlns="" id="{97799732-EF40-40C4-9E85-C126E5518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50" name="Freeform 4658">
                  <a:extLst>
                    <a:ext uri="{FF2B5EF4-FFF2-40B4-BE49-F238E27FC236}">
                      <a16:creationId xmlns:a16="http://schemas.microsoft.com/office/drawing/2014/main" xmlns="" id="{9B39BC3C-5729-4A73-95E5-0DAB7C1E8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6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51" name="Freeform 4659">
                  <a:extLst>
                    <a:ext uri="{FF2B5EF4-FFF2-40B4-BE49-F238E27FC236}">
                      <a16:creationId xmlns:a16="http://schemas.microsoft.com/office/drawing/2014/main" xmlns="" id="{60F19F73-7990-4B91-B317-1A0506065F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8" y="3551"/>
                  <a:ext cx="6" cy="7"/>
                </a:xfrm>
                <a:custGeom>
                  <a:avLst/>
                  <a:gdLst>
                    <a:gd name="T0" fmla="*/ 0 w 7"/>
                    <a:gd name="T1" fmla="*/ 0 h 7"/>
                    <a:gd name="T2" fmla="*/ 3 w 7"/>
                    <a:gd name="T3" fmla="*/ 7 h 7"/>
                    <a:gd name="T4" fmla="*/ 3 w 7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7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52" name="Freeform 4660">
                  <a:extLst>
                    <a:ext uri="{FF2B5EF4-FFF2-40B4-BE49-F238E27FC236}">
                      <a16:creationId xmlns:a16="http://schemas.microsoft.com/office/drawing/2014/main" xmlns="" id="{3F9BB21A-AA5D-4984-9ABE-E7521A9B32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53" name="Freeform 4661">
                  <a:extLst>
                    <a:ext uri="{FF2B5EF4-FFF2-40B4-BE49-F238E27FC236}">
                      <a16:creationId xmlns:a16="http://schemas.microsoft.com/office/drawing/2014/main" xmlns="" id="{B40DAB3D-F8D8-4AF5-BFF9-BF04BA225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4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54" name="Freeform 4662">
                  <a:extLst>
                    <a:ext uri="{FF2B5EF4-FFF2-40B4-BE49-F238E27FC236}">
                      <a16:creationId xmlns:a16="http://schemas.microsoft.com/office/drawing/2014/main" xmlns="" id="{893C8360-7F51-4A77-97ED-EBB476625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55" name="Freeform 4663">
                  <a:extLst>
                    <a:ext uri="{FF2B5EF4-FFF2-40B4-BE49-F238E27FC236}">
                      <a16:creationId xmlns:a16="http://schemas.microsoft.com/office/drawing/2014/main" xmlns="" id="{E478075D-C1C5-4C7C-A598-D934B8B35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56" name="Freeform 4664">
                  <a:extLst>
                    <a:ext uri="{FF2B5EF4-FFF2-40B4-BE49-F238E27FC236}">
                      <a16:creationId xmlns:a16="http://schemas.microsoft.com/office/drawing/2014/main" xmlns="" id="{361CA449-B2E2-48BA-BBE4-FC0364B8A5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2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57" name="Freeform 4665">
                  <a:extLst>
                    <a:ext uri="{FF2B5EF4-FFF2-40B4-BE49-F238E27FC236}">
                      <a16:creationId xmlns:a16="http://schemas.microsoft.com/office/drawing/2014/main" xmlns="" id="{95311113-68A9-42A7-96F3-69E01775B1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4" y="3549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58" name="Freeform 4666">
                  <a:extLst>
                    <a:ext uri="{FF2B5EF4-FFF2-40B4-BE49-F238E27FC236}">
                      <a16:creationId xmlns:a16="http://schemas.microsoft.com/office/drawing/2014/main" xmlns="" id="{7867BCBB-A3CB-4FCB-8731-A9CF92C4D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8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59" name="Freeform 4667">
                  <a:extLst>
                    <a:ext uri="{FF2B5EF4-FFF2-40B4-BE49-F238E27FC236}">
                      <a16:creationId xmlns:a16="http://schemas.microsoft.com/office/drawing/2014/main" xmlns="" id="{5481A2B9-A3B4-4377-BEFD-2A7EDA7BE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0" y="3555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60" name="Freeform 4668">
                  <a:extLst>
                    <a:ext uri="{FF2B5EF4-FFF2-40B4-BE49-F238E27FC236}">
                      <a16:creationId xmlns:a16="http://schemas.microsoft.com/office/drawing/2014/main" xmlns="" id="{628C9666-F901-410E-A19C-5CFF3EEE7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2" y="3555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61" name="Freeform 4669">
                  <a:extLst>
                    <a:ext uri="{FF2B5EF4-FFF2-40B4-BE49-F238E27FC236}">
                      <a16:creationId xmlns:a16="http://schemas.microsoft.com/office/drawing/2014/main" xmlns="" id="{C54C4116-F9EE-4DAC-B5B4-5AC2988A6D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4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62" name="Freeform 4670">
                  <a:extLst>
                    <a:ext uri="{FF2B5EF4-FFF2-40B4-BE49-F238E27FC236}">
                      <a16:creationId xmlns:a16="http://schemas.microsoft.com/office/drawing/2014/main" xmlns="" id="{0D378FB2-3C2A-48B7-9AE9-7F1B1ACE99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63" name="Freeform 4671">
                  <a:extLst>
                    <a:ext uri="{FF2B5EF4-FFF2-40B4-BE49-F238E27FC236}">
                      <a16:creationId xmlns:a16="http://schemas.microsoft.com/office/drawing/2014/main" xmlns="" id="{A95BD522-C766-4252-9138-3A19FBEF9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0" y="355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64" name="Freeform 4672">
                  <a:extLst>
                    <a:ext uri="{FF2B5EF4-FFF2-40B4-BE49-F238E27FC236}">
                      <a16:creationId xmlns:a16="http://schemas.microsoft.com/office/drawing/2014/main" xmlns="" id="{870A76FE-534C-41BF-9741-20BA86B5C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4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65" name="Freeform 4673">
                  <a:extLst>
                    <a:ext uri="{FF2B5EF4-FFF2-40B4-BE49-F238E27FC236}">
                      <a16:creationId xmlns:a16="http://schemas.microsoft.com/office/drawing/2014/main" xmlns="" id="{398B3253-F575-4A7C-B7E0-90C7E0F89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6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66" name="Freeform 4674">
                  <a:extLst>
                    <a:ext uri="{FF2B5EF4-FFF2-40B4-BE49-F238E27FC236}">
                      <a16:creationId xmlns:a16="http://schemas.microsoft.com/office/drawing/2014/main" xmlns="" id="{09ECA9CF-EB5A-4CEC-9733-7691AAC06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8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67" name="Freeform 4675">
                  <a:extLst>
                    <a:ext uri="{FF2B5EF4-FFF2-40B4-BE49-F238E27FC236}">
                      <a16:creationId xmlns:a16="http://schemas.microsoft.com/office/drawing/2014/main" xmlns="" id="{56119D41-5F17-4F59-9C8E-3731F9638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2" y="3553"/>
                  <a:ext cx="4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2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68" name="Freeform 4676">
                  <a:extLst>
                    <a:ext uri="{FF2B5EF4-FFF2-40B4-BE49-F238E27FC236}">
                      <a16:creationId xmlns:a16="http://schemas.microsoft.com/office/drawing/2014/main" xmlns="" id="{7208ABA8-61B4-4648-A871-C2C31CEC33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4" y="3553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69" name="Freeform 4677">
                  <a:extLst>
                    <a:ext uri="{FF2B5EF4-FFF2-40B4-BE49-F238E27FC236}">
                      <a16:creationId xmlns:a16="http://schemas.microsoft.com/office/drawing/2014/main" xmlns="" id="{22400F05-1890-4E3C-AC24-7094EED2C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6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70" name="Freeform 4678">
                  <a:extLst>
                    <a:ext uri="{FF2B5EF4-FFF2-40B4-BE49-F238E27FC236}">
                      <a16:creationId xmlns:a16="http://schemas.microsoft.com/office/drawing/2014/main" xmlns="" id="{CE3E51F4-23E3-4E91-91C0-71955299C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8" y="3553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71" name="Freeform 4679">
                  <a:extLst>
                    <a:ext uri="{FF2B5EF4-FFF2-40B4-BE49-F238E27FC236}">
                      <a16:creationId xmlns:a16="http://schemas.microsoft.com/office/drawing/2014/main" xmlns="" id="{F2F97B51-B65E-4E88-9C2B-6D49DA1799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2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72" name="Freeform 4680">
                  <a:extLst>
                    <a:ext uri="{FF2B5EF4-FFF2-40B4-BE49-F238E27FC236}">
                      <a16:creationId xmlns:a16="http://schemas.microsoft.com/office/drawing/2014/main" xmlns="" id="{EABB7476-07BD-4436-BC67-AA89B671D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4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73" name="Freeform 4681">
                  <a:extLst>
                    <a:ext uri="{FF2B5EF4-FFF2-40B4-BE49-F238E27FC236}">
                      <a16:creationId xmlns:a16="http://schemas.microsoft.com/office/drawing/2014/main" xmlns="" id="{A88AF735-FEA4-4168-A8EB-D4C615838B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6" y="3555"/>
                  <a:ext cx="6" cy="3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0"/>
                      </a:moveTo>
                      <a:lnTo>
                        <a:pt x="4" y="3"/>
                      </a:lnTo>
                      <a:lnTo>
                        <a:pt x="6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74" name="Freeform 4682">
                  <a:extLst>
                    <a:ext uri="{FF2B5EF4-FFF2-40B4-BE49-F238E27FC236}">
                      <a16:creationId xmlns:a16="http://schemas.microsoft.com/office/drawing/2014/main" xmlns="" id="{8173AA96-0431-47EC-A0B9-87D170ABA4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0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75" name="Freeform 4683">
                  <a:extLst>
                    <a:ext uri="{FF2B5EF4-FFF2-40B4-BE49-F238E27FC236}">
                      <a16:creationId xmlns:a16="http://schemas.microsoft.com/office/drawing/2014/main" xmlns="" id="{5AC40D59-B541-4B02-AF0C-CCAAB779EC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2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76" name="Freeform 4684">
                  <a:extLst>
                    <a:ext uri="{FF2B5EF4-FFF2-40B4-BE49-F238E27FC236}">
                      <a16:creationId xmlns:a16="http://schemas.microsoft.com/office/drawing/2014/main" xmlns="" id="{036D708E-0B3D-4F3A-990E-BF6ABACFC6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4" y="355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77" name="Freeform 4685">
                  <a:extLst>
                    <a:ext uri="{FF2B5EF4-FFF2-40B4-BE49-F238E27FC236}">
                      <a16:creationId xmlns:a16="http://schemas.microsoft.com/office/drawing/2014/main" xmlns="" id="{7F0216CE-17FA-4669-B8CF-E384A6AD2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8" y="3551"/>
                  <a:ext cx="4" cy="7"/>
                </a:xfrm>
                <a:custGeom>
                  <a:avLst/>
                  <a:gdLst>
                    <a:gd name="T0" fmla="*/ 0 w 5"/>
                    <a:gd name="T1" fmla="*/ 0 h 7"/>
                    <a:gd name="T2" fmla="*/ 2 w 5"/>
                    <a:gd name="T3" fmla="*/ 7 h 7"/>
                    <a:gd name="T4" fmla="*/ 2 w 5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7"/>
                    <a:gd name="T11" fmla="*/ 5 w 5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7">
                      <a:moveTo>
                        <a:pt x="0" y="0"/>
                      </a:moveTo>
                      <a:lnTo>
                        <a:pt x="3" y="7"/>
                      </a:lnTo>
                      <a:lnTo>
                        <a:pt x="5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78" name="Freeform 4686">
                  <a:extLst>
                    <a:ext uri="{FF2B5EF4-FFF2-40B4-BE49-F238E27FC236}">
                      <a16:creationId xmlns:a16="http://schemas.microsoft.com/office/drawing/2014/main" xmlns="" id="{5A180BB9-2DEC-4E85-B9E0-DEF5627A81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0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79" name="Freeform 4687">
                  <a:extLst>
                    <a:ext uri="{FF2B5EF4-FFF2-40B4-BE49-F238E27FC236}">
                      <a16:creationId xmlns:a16="http://schemas.microsoft.com/office/drawing/2014/main" xmlns="" id="{F9C2DA72-D7A2-4066-811F-FE84BC824C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2" y="3553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80" name="Freeform 4688">
                  <a:extLst>
                    <a:ext uri="{FF2B5EF4-FFF2-40B4-BE49-F238E27FC236}">
                      <a16:creationId xmlns:a16="http://schemas.microsoft.com/office/drawing/2014/main" xmlns="" id="{DB3A5568-7A45-4F25-B30A-1809E5489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6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81" name="Freeform 4689">
                  <a:extLst>
                    <a:ext uri="{FF2B5EF4-FFF2-40B4-BE49-F238E27FC236}">
                      <a16:creationId xmlns:a16="http://schemas.microsoft.com/office/drawing/2014/main" xmlns="" id="{003B0AE5-CF02-4492-A573-E06AC85C02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" y="3547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82" name="Freeform 4690">
                  <a:extLst>
                    <a:ext uri="{FF2B5EF4-FFF2-40B4-BE49-F238E27FC236}">
                      <a16:creationId xmlns:a16="http://schemas.microsoft.com/office/drawing/2014/main" xmlns="" id="{DC7B756E-1A9C-4B43-86C9-FE663878D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" y="3543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83" name="Freeform 4691">
                  <a:extLst>
                    <a:ext uri="{FF2B5EF4-FFF2-40B4-BE49-F238E27FC236}">
                      <a16:creationId xmlns:a16="http://schemas.microsoft.com/office/drawing/2014/main" xmlns="" id="{249DC60F-5D23-4B32-9DBE-75FEE30D9B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4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84" name="Freeform 4692">
                  <a:extLst>
                    <a:ext uri="{FF2B5EF4-FFF2-40B4-BE49-F238E27FC236}">
                      <a16:creationId xmlns:a16="http://schemas.microsoft.com/office/drawing/2014/main" xmlns="" id="{FA0BEF7B-8E53-46EB-89BE-61F4BCE16E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" y="3545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6 h 6"/>
                    <a:gd name="T4" fmla="*/ 6 w 6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85" name="Freeform 4693">
                  <a:extLst>
                    <a:ext uri="{FF2B5EF4-FFF2-40B4-BE49-F238E27FC236}">
                      <a16:creationId xmlns:a16="http://schemas.microsoft.com/office/drawing/2014/main" xmlns="" id="{B83D816C-26DC-4EED-853B-0D87F5B9D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86" name="Freeform 4694">
                  <a:extLst>
                    <a:ext uri="{FF2B5EF4-FFF2-40B4-BE49-F238E27FC236}">
                      <a16:creationId xmlns:a16="http://schemas.microsoft.com/office/drawing/2014/main" xmlns="" id="{BE070EA6-5DCA-4087-9CD2-FC89837109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2" y="3551"/>
                  <a:ext cx="4" cy="2"/>
                </a:xfrm>
                <a:custGeom>
                  <a:avLst/>
                  <a:gdLst>
                    <a:gd name="T0" fmla="*/ 0 w 5"/>
                    <a:gd name="T1" fmla="*/ 0 h 2"/>
                    <a:gd name="T2" fmla="*/ 2 w 5"/>
                    <a:gd name="T3" fmla="*/ 2 h 2"/>
                    <a:gd name="T4" fmla="*/ 2 w 5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5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87" name="Freeform 4695">
                  <a:extLst>
                    <a:ext uri="{FF2B5EF4-FFF2-40B4-BE49-F238E27FC236}">
                      <a16:creationId xmlns:a16="http://schemas.microsoft.com/office/drawing/2014/main" xmlns="" id="{031F0A33-D488-4236-AB55-86E71D5B8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4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88" name="Freeform 4696">
                  <a:extLst>
                    <a:ext uri="{FF2B5EF4-FFF2-40B4-BE49-F238E27FC236}">
                      <a16:creationId xmlns:a16="http://schemas.microsoft.com/office/drawing/2014/main" xmlns="" id="{95DDB4DA-0CA9-4BAF-A103-30F163E4BF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6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89" name="Freeform 4697">
                  <a:extLst>
                    <a:ext uri="{FF2B5EF4-FFF2-40B4-BE49-F238E27FC236}">
                      <a16:creationId xmlns:a16="http://schemas.microsoft.com/office/drawing/2014/main" xmlns="" id="{38F7E3F1-9F57-4888-81E0-733A2C63F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8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90" name="Freeform 4698">
                  <a:extLst>
                    <a:ext uri="{FF2B5EF4-FFF2-40B4-BE49-F238E27FC236}">
                      <a16:creationId xmlns:a16="http://schemas.microsoft.com/office/drawing/2014/main" xmlns="" id="{CF3F7D5C-F483-4AAE-AA24-689D428247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2" y="3549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91" name="Freeform 4699">
                  <a:extLst>
                    <a:ext uri="{FF2B5EF4-FFF2-40B4-BE49-F238E27FC236}">
                      <a16:creationId xmlns:a16="http://schemas.microsoft.com/office/drawing/2014/main" xmlns="" id="{3F8C57CA-D451-4636-B6D9-F312F8C64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6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92" name="Freeform 4700">
                  <a:extLst>
                    <a:ext uri="{FF2B5EF4-FFF2-40B4-BE49-F238E27FC236}">
                      <a16:creationId xmlns:a16="http://schemas.microsoft.com/office/drawing/2014/main" xmlns="" id="{FDCB057F-BF19-41D0-8B8C-D4B026C9C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8" y="3553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93" name="Freeform 4701">
                  <a:extLst>
                    <a:ext uri="{FF2B5EF4-FFF2-40B4-BE49-F238E27FC236}">
                      <a16:creationId xmlns:a16="http://schemas.microsoft.com/office/drawing/2014/main" xmlns="" id="{E6BB4BF7-B9A6-4B97-93DF-183B6220F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0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94" name="Freeform 4702">
                  <a:extLst>
                    <a:ext uri="{FF2B5EF4-FFF2-40B4-BE49-F238E27FC236}">
                      <a16:creationId xmlns:a16="http://schemas.microsoft.com/office/drawing/2014/main" xmlns="" id="{D0711267-3C07-4759-974D-419B44D99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4" y="3558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95" name="Freeform 4703">
                  <a:extLst>
                    <a:ext uri="{FF2B5EF4-FFF2-40B4-BE49-F238E27FC236}">
                      <a16:creationId xmlns:a16="http://schemas.microsoft.com/office/drawing/2014/main" xmlns="" id="{8ED9859D-B4FA-44F0-8B4D-22ADE396A6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6" y="3553"/>
                  <a:ext cx="4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2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96" name="Freeform 4704">
                  <a:extLst>
                    <a:ext uri="{FF2B5EF4-FFF2-40B4-BE49-F238E27FC236}">
                      <a16:creationId xmlns:a16="http://schemas.microsoft.com/office/drawing/2014/main" xmlns="" id="{38CFB5FD-0816-4BFF-8F19-5DEFB6905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97" name="Freeform 4705">
                  <a:extLst>
                    <a:ext uri="{FF2B5EF4-FFF2-40B4-BE49-F238E27FC236}">
                      <a16:creationId xmlns:a16="http://schemas.microsoft.com/office/drawing/2014/main" xmlns="" id="{F3A6C2AB-E74E-4B4B-AA4D-75DC0B4234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0" y="355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98" name="Freeform 4706">
                  <a:extLst>
                    <a:ext uri="{FF2B5EF4-FFF2-40B4-BE49-F238E27FC236}">
                      <a16:creationId xmlns:a16="http://schemas.microsoft.com/office/drawing/2014/main" xmlns="" id="{6A3DE009-616B-40BD-9C3F-26322C9F3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4" y="3553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999" name="Freeform 4707">
                  <a:extLst>
                    <a:ext uri="{FF2B5EF4-FFF2-40B4-BE49-F238E27FC236}">
                      <a16:creationId xmlns:a16="http://schemas.microsoft.com/office/drawing/2014/main" xmlns="" id="{330A1223-648E-4EB6-B2CF-5EA26A920C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6" y="3555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00" name="Freeform 4708">
                  <a:extLst>
                    <a:ext uri="{FF2B5EF4-FFF2-40B4-BE49-F238E27FC236}">
                      <a16:creationId xmlns:a16="http://schemas.microsoft.com/office/drawing/2014/main" xmlns="" id="{648A08D6-27DF-4B39-9965-4A92F2758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8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01" name="Freeform 4709">
                  <a:extLst>
                    <a:ext uri="{FF2B5EF4-FFF2-40B4-BE49-F238E27FC236}">
                      <a16:creationId xmlns:a16="http://schemas.microsoft.com/office/drawing/2014/main" xmlns="" id="{EE73A880-8F26-435C-B0FA-7CF53AF26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2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02" name="Freeform 4710">
                  <a:extLst>
                    <a:ext uri="{FF2B5EF4-FFF2-40B4-BE49-F238E27FC236}">
                      <a16:creationId xmlns:a16="http://schemas.microsoft.com/office/drawing/2014/main" xmlns="" id="{969A334B-C467-4680-9448-DBE1D0A0DA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03" name="Freeform 4711">
                  <a:extLst>
                    <a:ext uri="{FF2B5EF4-FFF2-40B4-BE49-F238E27FC236}">
                      <a16:creationId xmlns:a16="http://schemas.microsoft.com/office/drawing/2014/main" xmlns="" id="{57E4DAC5-7ED1-474C-BF7F-47F7CA760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6" y="3558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04" name="Freeform 4712">
                  <a:extLst>
                    <a:ext uri="{FF2B5EF4-FFF2-40B4-BE49-F238E27FC236}">
                      <a16:creationId xmlns:a16="http://schemas.microsoft.com/office/drawing/2014/main" xmlns="" id="{5C3AC60F-6366-42E3-8185-46443DB1C8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0" y="3560"/>
                  <a:ext cx="4" cy="1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1 h 2"/>
                    <a:gd name="T4" fmla="*/ 4 w 4"/>
                    <a:gd name="T5" fmla="*/ 1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05" name="Freeform 4713">
                  <a:extLst>
                    <a:ext uri="{FF2B5EF4-FFF2-40B4-BE49-F238E27FC236}">
                      <a16:creationId xmlns:a16="http://schemas.microsoft.com/office/drawing/2014/main" xmlns="" id="{15DC2E00-DDB9-448D-AC79-0F302774B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2" y="3553"/>
                  <a:ext cx="4" cy="8"/>
                </a:xfrm>
                <a:custGeom>
                  <a:avLst/>
                  <a:gdLst>
                    <a:gd name="T0" fmla="*/ 0 w 4"/>
                    <a:gd name="T1" fmla="*/ 5 h 9"/>
                    <a:gd name="T2" fmla="*/ 2 w 4"/>
                    <a:gd name="T3" fmla="*/ 0 h 9"/>
                    <a:gd name="T4" fmla="*/ 4 w 4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06" name="Freeform 4714">
                  <a:extLst>
                    <a:ext uri="{FF2B5EF4-FFF2-40B4-BE49-F238E27FC236}">
                      <a16:creationId xmlns:a16="http://schemas.microsoft.com/office/drawing/2014/main" xmlns="" id="{1B20E42B-1F60-44CB-A90F-47E4B225C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4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07" name="Freeform 4715">
                  <a:extLst>
                    <a:ext uri="{FF2B5EF4-FFF2-40B4-BE49-F238E27FC236}">
                      <a16:creationId xmlns:a16="http://schemas.microsoft.com/office/drawing/2014/main" xmlns="" id="{7B3F70BB-4A65-40FF-B375-EBE8296BFD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8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08" name="Freeform 4716">
                  <a:extLst>
                    <a:ext uri="{FF2B5EF4-FFF2-40B4-BE49-F238E27FC236}">
                      <a16:creationId xmlns:a16="http://schemas.microsoft.com/office/drawing/2014/main" xmlns="" id="{C1C00306-47F5-4328-B8BA-2BB7E8EA9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0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09" name="Freeform 4717">
                  <a:extLst>
                    <a:ext uri="{FF2B5EF4-FFF2-40B4-BE49-F238E27FC236}">
                      <a16:creationId xmlns:a16="http://schemas.microsoft.com/office/drawing/2014/main" xmlns="" id="{3F5E939A-5A22-4895-89C4-36E93578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3553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10" name="Freeform 4718">
                  <a:extLst>
                    <a:ext uri="{FF2B5EF4-FFF2-40B4-BE49-F238E27FC236}">
                      <a16:creationId xmlns:a16="http://schemas.microsoft.com/office/drawing/2014/main" xmlns="" id="{24308A45-95E8-4F0A-ADB0-568C201A0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6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11" name="Freeform 4719">
                  <a:extLst>
                    <a:ext uri="{FF2B5EF4-FFF2-40B4-BE49-F238E27FC236}">
                      <a16:creationId xmlns:a16="http://schemas.microsoft.com/office/drawing/2014/main" xmlns="" id="{73F630CD-842B-47C0-B858-68DDF2F9FE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8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12" name="Freeform 4720">
                  <a:extLst>
                    <a:ext uri="{FF2B5EF4-FFF2-40B4-BE49-F238E27FC236}">
                      <a16:creationId xmlns:a16="http://schemas.microsoft.com/office/drawing/2014/main" xmlns="" id="{2213F2EA-2880-4693-845C-990B793179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0" y="3555"/>
                  <a:ext cx="6" cy="3"/>
                </a:xfrm>
                <a:custGeom>
                  <a:avLst/>
                  <a:gdLst>
                    <a:gd name="T0" fmla="*/ 0 w 7"/>
                    <a:gd name="T1" fmla="*/ 3 h 3"/>
                    <a:gd name="T2" fmla="*/ 3 w 7"/>
                    <a:gd name="T3" fmla="*/ 0 h 3"/>
                    <a:gd name="T4" fmla="*/ 3 w 7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3"/>
                    <a:gd name="T11" fmla="*/ 7 w 7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3">
                      <a:moveTo>
                        <a:pt x="0" y="3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13" name="Freeform 4721">
                  <a:extLst>
                    <a:ext uri="{FF2B5EF4-FFF2-40B4-BE49-F238E27FC236}">
                      <a16:creationId xmlns:a16="http://schemas.microsoft.com/office/drawing/2014/main" xmlns="" id="{CB24C107-BFB8-430D-B556-93F816FDEB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4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14" name="Freeform 4722">
                  <a:extLst>
                    <a:ext uri="{FF2B5EF4-FFF2-40B4-BE49-F238E27FC236}">
                      <a16:creationId xmlns:a16="http://schemas.microsoft.com/office/drawing/2014/main" xmlns="" id="{D0D8F291-50E0-4884-AE4F-EAE20C978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6" y="3555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15" name="Freeform 4723">
                  <a:extLst>
                    <a:ext uri="{FF2B5EF4-FFF2-40B4-BE49-F238E27FC236}">
                      <a16:creationId xmlns:a16="http://schemas.microsoft.com/office/drawing/2014/main" xmlns="" id="{C3385966-B95E-4F2B-A318-ADF234BE1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8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16" name="Freeform 4724">
                  <a:extLst>
                    <a:ext uri="{FF2B5EF4-FFF2-40B4-BE49-F238E27FC236}">
                      <a16:creationId xmlns:a16="http://schemas.microsoft.com/office/drawing/2014/main" xmlns="" id="{B03AF08A-B116-4F93-BF71-574FE0AA8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0" y="3553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4 w 6"/>
                    <a:gd name="T3" fmla="*/ 0 h 7"/>
                    <a:gd name="T4" fmla="*/ 6 w 6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7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17" name="Freeform 4725">
                  <a:extLst>
                    <a:ext uri="{FF2B5EF4-FFF2-40B4-BE49-F238E27FC236}">
                      <a16:creationId xmlns:a16="http://schemas.microsoft.com/office/drawing/2014/main" xmlns="" id="{55D08298-B4C5-4283-9E88-3D111CB1F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4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18" name="Freeform 4726">
                  <a:extLst>
                    <a:ext uri="{FF2B5EF4-FFF2-40B4-BE49-F238E27FC236}">
                      <a16:creationId xmlns:a16="http://schemas.microsoft.com/office/drawing/2014/main" xmlns="" id="{5FCD6522-2914-4B2D-86B6-CD1FA7154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6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19" name="Freeform 4727">
                  <a:extLst>
                    <a:ext uri="{FF2B5EF4-FFF2-40B4-BE49-F238E27FC236}">
                      <a16:creationId xmlns:a16="http://schemas.microsoft.com/office/drawing/2014/main" xmlns="" id="{C86177F8-19C5-4FD8-AEA2-422906C185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8" y="3543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20" name="Freeform 4728">
                  <a:extLst>
                    <a:ext uri="{FF2B5EF4-FFF2-40B4-BE49-F238E27FC236}">
                      <a16:creationId xmlns:a16="http://schemas.microsoft.com/office/drawing/2014/main" xmlns="" id="{AF4B28F0-5D78-4324-8765-B908D628E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2" y="354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21" name="Freeform 4729">
                  <a:extLst>
                    <a:ext uri="{FF2B5EF4-FFF2-40B4-BE49-F238E27FC236}">
                      <a16:creationId xmlns:a16="http://schemas.microsoft.com/office/drawing/2014/main" xmlns="" id="{905B0B31-536D-4431-B85C-F176517210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4" y="3541"/>
                  <a:ext cx="6" cy="2"/>
                </a:xfrm>
                <a:custGeom>
                  <a:avLst/>
                  <a:gdLst>
                    <a:gd name="T0" fmla="*/ 0 w 7"/>
                    <a:gd name="T1" fmla="*/ 2 h 2"/>
                    <a:gd name="T2" fmla="*/ 3 w 7"/>
                    <a:gd name="T3" fmla="*/ 0 h 2"/>
                    <a:gd name="T4" fmla="*/ 3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22" name="Freeform 4730">
                  <a:extLst>
                    <a:ext uri="{FF2B5EF4-FFF2-40B4-BE49-F238E27FC236}">
                      <a16:creationId xmlns:a16="http://schemas.microsoft.com/office/drawing/2014/main" xmlns="" id="{8E8DD09B-0C5B-4E0C-9899-C98E2588C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8" y="3541"/>
                  <a:ext cx="4" cy="10"/>
                </a:xfrm>
                <a:custGeom>
                  <a:avLst/>
                  <a:gdLst>
                    <a:gd name="T0" fmla="*/ 0 w 4"/>
                    <a:gd name="T1" fmla="*/ 0 h 10"/>
                    <a:gd name="T2" fmla="*/ 2 w 4"/>
                    <a:gd name="T3" fmla="*/ 10 h 10"/>
                    <a:gd name="T4" fmla="*/ 4 w 4"/>
                    <a:gd name="T5" fmla="*/ 10 h 1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"/>
                    <a:gd name="T11" fmla="*/ 4 w 4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23" name="Freeform 4731">
                  <a:extLst>
                    <a:ext uri="{FF2B5EF4-FFF2-40B4-BE49-F238E27FC236}">
                      <a16:creationId xmlns:a16="http://schemas.microsoft.com/office/drawing/2014/main" xmlns="" id="{57184EF1-4702-41B4-9A32-FDACA5F43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0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24" name="Freeform 4732">
                  <a:extLst>
                    <a:ext uri="{FF2B5EF4-FFF2-40B4-BE49-F238E27FC236}">
                      <a16:creationId xmlns:a16="http://schemas.microsoft.com/office/drawing/2014/main" xmlns="" id="{2489E0C1-DE47-4687-B330-47F7B800E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25" name="Freeform 4733">
                  <a:extLst>
                    <a:ext uri="{FF2B5EF4-FFF2-40B4-BE49-F238E27FC236}">
                      <a16:creationId xmlns:a16="http://schemas.microsoft.com/office/drawing/2014/main" xmlns="" id="{AFA1B15D-EFF5-4896-AF30-C9C9CACDC1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26" name="Freeform 4734">
                  <a:extLst>
                    <a:ext uri="{FF2B5EF4-FFF2-40B4-BE49-F238E27FC236}">
                      <a16:creationId xmlns:a16="http://schemas.microsoft.com/office/drawing/2014/main" xmlns="" id="{259C4C26-51AC-4434-90D2-1FFC758490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8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27" name="Freeform 4735">
                  <a:extLst>
                    <a:ext uri="{FF2B5EF4-FFF2-40B4-BE49-F238E27FC236}">
                      <a16:creationId xmlns:a16="http://schemas.microsoft.com/office/drawing/2014/main" xmlns="" id="{D70B7425-7AAE-41A3-81B4-441E31D8B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0" y="3558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28" name="Freeform 4736">
                  <a:extLst>
                    <a:ext uri="{FF2B5EF4-FFF2-40B4-BE49-F238E27FC236}">
                      <a16:creationId xmlns:a16="http://schemas.microsoft.com/office/drawing/2014/main" xmlns="" id="{B319F972-8201-49F3-9135-4418BB6E60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2" y="3561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29" name="Freeform 4737">
                  <a:extLst>
                    <a:ext uri="{FF2B5EF4-FFF2-40B4-BE49-F238E27FC236}">
                      <a16:creationId xmlns:a16="http://schemas.microsoft.com/office/drawing/2014/main" xmlns="" id="{7BAD6EC5-F642-481A-9B5E-6D5A5018B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6" y="3561"/>
                  <a:ext cx="5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5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30" name="Freeform 4738">
                  <a:extLst>
                    <a:ext uri="{FF2B5EF4-FFF2-40B4-BE49-F238E27FC236}">
                      <a16:creationId xmlns:a16="http://schemas.microsoft.com/office/drawing/2014/main" xmlns="" id="{81F871B8-781A-4084-990D-13B10907BE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" y="356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31" name="Freeform 4739">
                  <a:extLst>
                    <a:ext uri="{FF2B5EF4-FFF2-40B4-BE49-F238E27FC236}">
                      <a16:creationId xmlns:a16="http://schemas.microsoft.com/office/drawing/2014/main" xmlns="" id="{0952036A-3EAD-47C7-81C2-6AE558C587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1" y="3561"/>
                  <a:ext cx="5" cy="1"/>
                </a:xfrm>
                <a:custGeom>
                  <a:avLst/>
                  <a:gdLst>
                    <a:gd name="T0" fmla="*/ 0 w 6"/>
                    <a:gd name="T1" fmla="*/ 0 h 1"/>
                    <a:gd name="T2" fmla="*/ 3 w 6"/>
                    <a:gd name="T3" fmla="*/ 0 h 1"/>
                    <a:gd name="T4" fmla="*/ 3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32" name="Freeform 4740">
                  <a:extLst>
                    <a:ext uri="{FF2B5EF4-FFF2-40B4-BE49-F238E27FC236}">
                      <a16:creationId xmlns:a16="http://schemas.microsoft.com/office/drawing/2014/main" xmlns="" id="{62379E0F-583B-4251-AF26-46A9F4DACA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4" y="355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33" name="Freeform 4741">
                  <a:extLst>
                    <a:ext uri="{FF2B5EF4-FFF2-40B4-BE49-F238E27FC236}">
                      <a16:creationId xmlns:a16="http://schemas.microsoft.com/office/drawing/2014/main" xmlns="" id="{FA883EB2-209E-401E-BF85-50B535BC86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6" y="3549"/>
                  <a:ext cx="4" cy="9"/>
                </a:xfrm>
                <a:custGeom>
                  <a:avLst/>
                  <a:gdLst>
                    <a:gd name="T0" fmla="*/ 0 w 4"/>
                    <a:gd name="T1" fmla="*/ 9 h 9"/>
                    <a:gd name="T2" fmla="*/ 2 w 4"/>
                    <a:gd name="T3" fmla="*/ 0 h 9"/>
                    <a:gd name="T4" fmla="*/ 4 w 4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34" name="Freeform 4742">
                  <a:extLst>
                    <a:ext uri="{FF2B5EF4-FFF2-40B4-BE49-F238E27FC236}">
                      <a16:creationId xmlns:a16="http://schemas.microsoft.com/office/drawing/2014/main" xmlns="" id="{505958E6-BBEA-48BA-BD26-E3C6E1816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8" y="3549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35" name="Freeform 4743">
                  <a:extLst>
                    <a:ext uri="{FF2B5EF4-FFF2-40B4-BE49-F238E27FC236}">
                      <a16:creationId xmlns:a16="http://schemas.microsoft.com/office/drawing/2014/main" xmlns="" id="{C21C4BDE-F376-47DE-BF09-7CB7E70FC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2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36" name="Freeform 4744">
                  <a:extLst>
                    <a:ext uri="{FF2B5EF4-FFF2-40B4-BE49-F238E27FC236}">
                      <a16:creationId xmlns:a16="http://schemas.microsoft.com/office/drawing/2014/main" xmlns="" id="{2E8F029C-353A-4234-9492-20F2584D75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4" y="3558"/>
                  <a:ext cx="6" cy="5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3 h 6"/>
                    <a:gd name="T4" fmla="*/ 6 w 6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37" name="Freeform 4745">
                  <a:extLst>
                    <a:ext uri="{FF2B5EF4-FFF2-40B4-BE49-F238E27FC236}">
                      <a16:creationId xmlns:a16="http://schemas.microsoft.com/office/drawing/2014/main" xmlns="" id="{B5E66AE3-1FAC-4F85-A15B-A47C257FF7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8" y="356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38" name="Freeform 4746">
                  <a:extLst>
                    <a:ext uri="{FF2B5EF4-FFF2-40B4-BE49-F238E27FC236}">
                      <a16:creationId xmlns:a16="http://schemas.microsoft.com/office/drawing/2014/main" xmlns="" id="{B0B1E541-0C46-4940-93EF-5D4530B767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" y="3553"/>
                  <a:ext cx="4" cy="14"/>
                </a:xfrm>
                <a:custGeom>
                  <a:avLst/>
                  <a:gdLst>
                    <a:gd name="T0" fmla="*/ 0 w 5"/>
                    <a:gd name="T1" fmla="*/ 11 h 15"/>
                    <a:gd name="T2" fmla="*/ 2 w 5"/>
                    <a:gd name="T3" fmla="*/ 0 h 15"/>
                    <a:gd name="T4" fmla="*/ 2 w 5"/>
                    <a:gd name="T5" fmla="*/ 0 h 1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5"/>
                    <a:gd name="T11" fmla="*/ 5 w 5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5">
                      <a:moveTo>
                        <a:pt x="0" y="1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39" name="Freeform 4747">
                  <a:extLst>
                    <a:ext uri="{FF2B5EF4-FFF2-40B4-BE49-F238E27FC236}">
                      <a16:creationId xmlns:a16="http://schemas.microsoft.com/office/drawing/2014/main" xmlns="" id="{6E9BED58-99EE-417F-941D-2E6A011FC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2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40" name="Freeform 4748">
                  <a:extLst>
                    <a:ext uri="{FF2B5EF4-FFF2-40B4-BE49-F238E27FC236}">
                      <a16:creationId xmlns:a16="http://schemas.microsoft.com/office/drawing/2014/main" xmlns="" id="{4024C2A1-897A-44E5-8115-F71FEBD16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4" y="3551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41" name="Freeform 4749">
                  <a:extLst>
                    <a:ext uri="{FF2B5EF4-FFF2-40B4-BE49-F238E27FC236}">
                      <a16:creationId xmlns:a16="http://schemas.microsoft.com/office/drawing/2014/main" xmlns="" id="{766BC439-0898-49EA-916B-409B6543F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8" y="3555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42" name="Freeform 4750">
                  <a:extLst>
                    <a:ext uri="{FF2B5EF4-FFF2-40B4-BE49-F238E27FC236}">
                      <a16:creationId xmlns:a16="http://schemas.microsoft.com/office/drawing/2014/main" xmlns="" id="{E6388439-7F43-4442-A199-9929E86E4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0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43" name="Freeform 4751">
                  <a:extLst>
                    <a:ext uri="{FF2B5EF4-FFF2-40B4-BE49-F238E27FC236}">
                      <a16:creationId xmlns:a16="http://schemas.microsoft.com/office/drawing/2014/main" xmlns="" id="{95E13DAF-1B2D-4D3B-AED6-9E0E95E4D5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2" y="3558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44" name="Freeform 4752">
                  <a:extLst>
                    <a:ext uri="{FF2B5EF4-FFF2-40B4-BE49-F238E27FC236}">
                      <a16:creationId xmlns:a16="http://schemas.microsoft.com/office/drawing/2014/main" xmlns="" id="{3EA4708B-A2A2-408E-95B0-F066BF59F9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6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45" name="Freeform 4753">
                  <a:extLst>
                    <a:ext uri="{FF2B5EF4-FFF2-40B4-BE49-F238E27FC236}">
                      <a16:creationId xmlns:a16="http://schemas.microsoft.com/office/drawing/2014/main" xmlns="" id="{0F780479-948C-41E4-89B9-99FEF582E6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8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46" name="Freeform 4754">
                  <a:extLst>
                    <a:ext uri="{FF2B5EF4-FFF2-40B4-BE49-F238E27FC236}">
                      <a16:creationId xmlns:a16="http://schemas.microsoft.com/office/drawing/2014/main" xmlns="" id="{18FDDFC5-45D3-4114-A03F-CB3D960B6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0" y="3558"/>
                  <a:ext cx="6" cy="5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3 h 6"/>
                    <a:gd name="T4" fmla="*/ 6 w 6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47" name="Freeform 4755">
                  <a:extLst>
                    <a:ext uri="{FF2B5EF4-FFF2-40B4-BE49-F238E27FC236}">
                      <a16:creationId xmlns:a16="http://schemas.microsoft.com/office/drawing/2014/main" xmlns="" id="{B2D196D5-57C8-4475-B968-237FC99C8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4" y="3553"/>
                  <a:ext cx="4" cy="10"/>
                </a:xfrm>
                <a:custGeom>
                  <a:avLst/>
                  <a:gdLst>
                    <a:gd name="T0" fmla="*/ 0 w 5"/>
                    <a:gd name="T1" fmla="*/ 7 h 11"/>
                    <a:gd name="T2" fmla="*/ 2 w 5"/>
                    <a:gd name="T3" fmla="*/ 0 h 11"/>
                    <a:gd name="T4" fmla="*/ 2 w 5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1"/>
                    <a:gd name="T11" fmla="*/ 5 w 5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48" name="Freeform 4756">
                  <a:extLst>
                    <a:ext uri="{FF2B5EF4-FFF2-40B4-BE49-F238E27FC236}">
                      <a16:creationId xmlns:a16="http://schemas.microsoft.com/office/drawing/2014/main" xmlns="" id="{7A8507EB-F2EC-4223-945D-F5F5C0E0D7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6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49" name="Freeform 4757">
                  <a:extLst>
                    <a:ext uri="{FF2B5EF4-FFF2-40B4-BE49-F238E27FC236}">
                      <a16:creationId xmlns:a16="http://schemas.microsoft.com/office/drawing/2014/main" xmlns="" id="{908930DF-7176-4E90-8246-C95EC4AA3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8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50" name="Freeform 4758">
                  <a:extLst>
                    <a:ext uri="{FF2B5EF4-FFF2-40B4-BE49-F238E27FC236}">
                      <a16:creationId xmlns:a16="http://schemas.microsoft.com/office/drawing/2014/main" xmlns="" id="{8D2F5E94-7B66-4C36-B50F-E5CD16DA3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2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51" name="Freeform 4759">
                  <a:extLst>
                    <a:ext uri="{FF2B5EF4-FFF2-40B4-BE49-F238E27FC236}">
                      <a16:creationId xmlns:a16="http://schemas.microsoft.com/office/drawing/2014/main" xmlns="" id="{6186A767-206E-49BB-AD02-A65830FDA2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4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52" name="Freeform 4760">
                  <a:extLst>
                    <a:ext uri="{FF2B5EF4-FFF2-40B4-BE49-F238E27FC236}">
                      <a16:creationId xmlns:a16="http://schemas.microsoft.com/office/drawing/2014/main" xmlns="" id="{66A5CC87-E51C-417F-BCFF-77DA3B4B3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6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53" name="Freeform 4761">
                  <a:extLst>
                    <a:ext uri="{FF2B5EF4-FFF2-40B4-BE49-F238E27FC236}">
                      <a16:creationId xmlns:a16="http://schemas.microsoft.com/office/drawing/2014/main" xmlns="" id="{13F9E8CC-99A3-4BAF-9670-80C75422EE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0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54" name="Freeform 4762">
                  <a:extLst>
                    <a:ext uri="{FF2B5EF4-FFF2-40B4-BE49-F238E27FC236}">
                      <a16:creationId xmlns:a16="http://schemas.microsoft.com/office/drawing/2014/main" xmlns="" id="{0CDC179B-3963-4A08-A837-A35D35817D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2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55" name="Freeform 4763">
                  <a:extLst>
                    <a:ext uri="{FF2B5EF4-FFF2-40B4-BE49-F238E27FC236}">
                      <a16:creationId xmlns:a16="http://schemas.microsoft.com/office/drawing/2014/main" xmlns="" id="{05D4991F-0CEE-4BB0-9B43-CC65E68919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4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56" name="Freeform 4764">
                  <a:extLst>
                    <a:ext uri="{FF2B5EF4-FFF2-40B4-BE49-F238E27FC236}">
                      <a16:creationId xmlns:a16="http://schemas.microsoft.com/office/drawing/2014/main" xmlns="" id="{B29B4BF7-D9C8-4319-BA56-871F91A447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8" y="3558"/>
                  <a:ext cx="4" cy="3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2 h 4"/>
                    <a:gd name="T4" fmla="*/ 2 w 5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57" name="Freeform 4765">
                  <a:extLst>
                    <a:ext uri="{FF2B5EF4-FFF2-40B4-BE49-F238E27FC236}">
                      <a16:creationId xmlns:a16="http://schemas.microsoft.com/office/drawing/2014/main" xmlns="" id="{8D9DE422-5F9A-4E12-A1C1-BB0272F75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0" y="3558"/>
                  <a:ext cx="4" cy="3"/>
                </a:xfrm>
                <a:custGeom>
                  <a:avLst/>
                  <a:gdLst>
                    <a:gd name="T0" fmla="*/ 0 w 5"/>
                    <a:gd name="T1" fmla="*/ 2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58" name="Freeform 4766">
                  <a:extLst>
                    <a:ext uri="{FF2B5EF4-FFF2-40B4-BE49-F238E27FC236}">
                      <a16:creationId xmlns:a16="http://schemas.microsoft.com/office/drawing/2014/main" xmlns="" id="{01DB89A8-A835-4B03-A588-F8E991000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2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59" name="Freeform 4767">
                  <a:extLst>
                    <a:ext uri="{FF2B5EF4-FFF2-40B4-BE49-F238E27FC236}">
                      <a16:creationId xmlns:a16="http://schemas.microsoft.com/office/drawing/2014/main" xmlns="" id="{CF26B7C9-1BB3-4FF2-BAAC-714DE337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4" y="3555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60" name="Freeform 4768">
                  <a:extLst>
                    <a:ext uri="{FF2B5EF4-FFF2-40B4-BE49-F238E27FC236}">
                      <a16:creationId xmlns:a16="http://schemas.microsoft.com/office/drawing/2014/main" xmlns="" id="{2EC95A46-B6EA-45CC-9B4B-8CDE80E7D5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8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61" name="Freeform 4769">
                  <a:extLst>
                    <a:ext uri="{FF2B5EF4-FFF2-40B4-BE49-F238E27FC236}">
                      <a16:creationId xmlns:a16="http://schemas.microsoft.com/office/drawing/2014/main" xmlns="" id="{31019D03-C9FE-451E-9B7E-FD8FC2359C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0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62" name="Freeform 4770">
                  <a:extLst>
                    <a:ext uri="{FF2B5EF4-FFF2-40B4-BE49-F238E27FC236}">
                      <a16:creationId xmlns:a16="http://schemas.microsoft.com/office/drawing/2014/main" xmlns="" id="{9758A5EC-24A1-4315-8FD3-D464E33BEC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2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63" name="Freeform 4771">
                  <a:extLst>
                    <a:ext uri="{FF2B5EF4-FFF2-40B4-BE49-F238E27FC236}">
                      <a16:creationId xmlns:a16="http://schemas.microsoft.com/office/drawing/2014/main" xmlns="" id="{CEAB6BDE-7222-4505-B82A-F731864A8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64" name="Freeform 4772">
                  <a:extLst>
                    <a:ext uri="{FF2B5EF4-FFF2-40B4-BE49-F238E27FC236}">
                      <a16:creationId xmlns:a16="http://schemas.microsoft.com/office/drawing/2014/main" xmlns="" id="{0170901B-08FD-489C-8A33-E11DCBA3E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8" y="3555"/>
                  <a:ext cx="7" cy="1"/>
                </a:xfrm>
                <a:custGeom>
                  <a:avLst/>
                  <a:gdLst>
                    <a:gd name="T0" fmla="*/ 0 w 7"/>
                    <a:gd name="T1" fmla="*/ 0 h 1"/>
                    <a:gd name="T2" fmla="*/ 4 w 7"/>
                    <a:gd name="T3" fmla="*/ 0 h 1"/>
                    <a:gd name="T4" fmla="*/ 7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65" name="Freeform 4773">
                  <a:extLst>
                    <a:ext uri="{FF2B5EF4-FFF2-40B4-BE49-F238E27FC236}">
                      <a16:creationId xmlns:a16="http://schemas.microsoft.com/office/drawing/2014/main" xmlns="" id="{41CE42D3-E5A7-43EE-B7CA-492F4853C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2" y="3555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66" name="Freeform 4774">
                  <a:extLst>
                    <a:ext uri="{FF2B5EF4-FFF2-40B4-BE49-F238E27FC236}">
                      <a16:creationId xmlns:a16="http://schemas.microsoft.com/office/drawing/2014/main" xmlns="" id="{B2EA6EAB-D93F-4169-A2EB-22FEA791FF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5" y="3555"/>
                  <a:ext cx="3" cy="6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3 h 7"/>
                    <a:gd name="T4" fmla="*/ 2 w 4"/>
                    <a:gd name="T5" fmla="*/ 3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67" name="Freeform 4775">
                  <a:extLst>
                    <a:ext uri="{FF2B5EF4-FFF2-40B4-BE49-F238E27FC236}">
                      <a16:creationId xmlns:a16="http://schemas.microsoft.com/office/drawing/2014/main" xmlns="" id="{D2B1B5D3-A784-4133-8C9B-61DF6FFF39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6" y="356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68" name="Freeform 4776">
                  <a:extLst>
                    <a:ext uri="{FF2B5EF4-FFF2-40B4-BE49-F238E27FC236}">
                      <a16:creationId xmlns:a16="http://schemas.microsoft.com/office/drawing/2014/main" xmlns="" id="{D0C96968-7DA5-4BB4-A9C7-DD5C97FF0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" y="3560"/>
                  <a:ext cx="6" cy="3"/>
                </a:xfrm>
                <a:custGeom>
                  <a:avLst/>
                  <a:gdLst>
                    <a:gd name="T0" fmla="*/ 0 w 6"/>
                    <a:gd name="T1" fmla="*/ 2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2069" name="Freeform 4777">
                  <a:extLst>
                    <a:ext uri="{FF2B5EF4-FFF2-40B4-BE49-F238E27FC236}">
                      <a16:creationId xmlns:a16="http://schemas.microsoft.com/office/drawing/2014/main" xmlns="" id="{C06A908B-BF86-4E52-B418-4C862F7B8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</p:grpSp>
          <p:grpSp>
            <p:nvGrpSpPr>
              <p:cNvPr id="1061" name="Group 4778">
                <a:extLst>
                  <a:ext uri="{FF2B5EF4-FFF2-40B4-BE49-F238E27FC236}">
                    <a16:creationId xmlns:a16="http://schemas.microsoft.com/office/drawing/2014/main" xmlns="" id="{623C6F08-54DC-4026-AC6D-B41C106EC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5" y="3707"/>
                <a:ext cx="511" cy="81"/>
                <a:chOff x="2244" y="3486"/>
                <a:chExt cx="534" cy="81"/>
              </a:xfrm>
            </p:grpSpPr>
            <p:sp>
              <p:nvSpPr>
                <p:cNvPr id="1670" name="Freeform 4779">
                  <a:extLst>
                    <a:ext uri="{FF2B5EF4-FFF2-40B4-BE49-F238E27FC236}">
                      <a16:creationId xmlns:a16="http://schemas.microsoft.com/office/drawing/2014/main" xmlns="" id="{A96F7C3B-F78A-47AC-B305-9473ABBEC9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4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71" name="Freeform 4780">
                  <a:extLst>
                    <a:ext uri="{FF2B5EF4-FFF2-40B4-BE49-F238E27FC236}">
                      <a16:creationId xmlns:a16="http://schemas.microsoft.com/office/drawing/2014/main" xmlns="" id="{0A96447E-08A3-4F08-A393-F44A41911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6" y="3558"/>
                  <a:ext cx="6" cy="3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2 h 4"/>
                    <a:gd name="T4" fmla="*/ 6 w 6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72" name="Freeform 4781">
                  <a:extLst>
                    <a:ext uri="{FF2B5EF4-FFF2-40B4-BE49-F238E27FC236}">
                      <a16:creationId xmlns:a16="http://schemas.microsoft.com/office/drawing/2014/main" xmlns="" id="{9A07E042-B5E2-44F1-875C-A9B5D7A6CA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0" y="3560"/>
                  <a:ext cx="4" cy="1"/>
                </a:xfrm>
                <a:custGeom>
                  <a:avLst/>
                  <a:gdLst>
                    <a:gd name="T0" fmla="*/ 0 w 4"/>
                    <a:gd name="T1" fmla="*/ 1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73" name="Freeform 4782">
                  <a:extLst>
                    <a:ext uri="{FF2B5EF4-FFF2-40B4-BE49-F238E27FC236}">
                      <a16:creationId xmlns:a16="http://schemas.microsoft.com/office/drawing/2014/main" xmlns="" id="{A30E792C-3EAD-493D-82D3-D3B0C7AA1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2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74" name="Freeform 4783">
                  <a:extLst>
                    <a:ext uri="{FF2B5EF4-FFF2-40B4-BE49-F238E27FC236}">
                      <a16:creationId xmlns:a16="http://schemas.microsoft.com/office/drawing/2014/main" xmlns="" id="{668E1EE4-5783-4777-B9FC-652F08AAB9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4" y="3560"/>
                  <a:ext cx="6" cy="3"/>
                </a:xfrm>
                <a:custGeom>
                  <a:avLst/>
                  <a:gdLst>
                    <a:gd name="T0" fmla="*/ 0 w 7"/>
                    <a:gd name="T1" fmla="*/ 0 h 4"/>
                    <a:gd name="T2" fmla="*/ 3 w 7"/>
                    <a:gd name="T3" fmla="*/ 2 h 4"/>
                    <a:gd name="T4" fmla="*/ 3 w 7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0"/>
                      </a:moveTo>
                      <a:lnTo>
                        <a:pt x="5" y="4"/>
                      </a:lnTo>
                      <a:lnTo>
                        <a:pt x="7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75" name="Freeform 4784">
                  <a:extLst>
                    <a:ext uri="{FF2B5EF4-FFF2-40B4-BE49-F238E27FC236}">
                      <a16:creationId xmlns:a16="http://schemas.microsoft.com/office/drawing/2014/main" xmlns="" id="{14A41A14-5FC5-4DAE-92BB-55EE64B2D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8" y="356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76" name="Freeform 4785">
                  <a:extLst>
                    <a:ext uri="{FF2B5EF4-FFF2-40B4-BE49-F238E27FC236}">
                      <a16:creationId xmlns:a16="http://schemas.microsoft.com/office/drawing/2014/main" xmlns="" id="{83447E15-5CD6-4AAA-A83D-B323B298B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0" y="3560"/>
                  <a:ext cx="4" cy="1"/>
                </a:xfrm>
                <a:custGeom>
                  <a:avLst/>
                  <a:gdLst>
                    <a:gd name="T0" fmla="*/ 0 w 4"/>
                    <a:gd name="T1" fmla="*/ 1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77" name="Freeform 4786">
                  <a:extLst>
                    <a:ext uri="{FF2B5EF4-FFF2-40B4-BE49-F238E27FC236}">
                      <a16:creationId xmlns:a16="http://schemas.microsoft.com/office/drawing/2014/main" xmlns="" id="{EB5973F0-44E2-4A94-8B3A-DA8DF9F926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2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78" name="Freeform 4787">
                  <a:extLst>
                    <a:ext uri="{FF2B5EF4-FFF2-40B4-BE49-F238E27FC236}">
                      <a16:creationId xmlns:a16="http://schemas.microsoft.com/office/drawing/2014/main" xmlns="" id="{7C75B581-5AF5-4D4B-AE48-1F5E90067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4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79" name="Freeform 4788">
                  <a:extLst>
                    <a:ext uri="{FF2B5EF4-FFF2-40B4-BE49-F238E27FC236}">
                      <a16:creationId xmlns:a16="http://schemas.microsoft.com/office/drawing/2014/main" xmlns="" id="{430081A5-4ADA-4A88-ABA8-878C42D0C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80" name="Freeform 4789">
                  <a:extLst>
                    <a:ext uri="{FF2B5EF4-FFF2-40B4-BE49-F238E27FC236}">
                      <a16:creationId xmlns:a16="http://schemas.microsoft.com/office/drawing/2014/main" xmlns="" id="{CE132A9E-122B-4C7D-92D0-C01B26C07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2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81" name="Freeform 4790">
                  <a:extLst>
                    <a:ext uri="{FF2B5EF4-FFF2-40B4-BE49-F238E27FC236}">
                      <a16:creationId xmlns:a16="http://schemas.microsoft.com/office/drawing/2014/main" xmlns="" id="{0B087C36-411A-4828-9DBC-20EA5718F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4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82" name="Freeform 4791">
                  <a:extLst>
                    <a:ext uri="{FF2B5EF4-FFF2-40B4-BE49-F238E27FC236}">
                      <a16:creationId xmlns:a16="http://schemas.microsoft.com/office/drawing/2014/main" xmlns="" id="{F9D9692B-1F30-4C85-B7C7-910CD4D830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6" y="3560"/>
                  <a:ext cx="6" cy="5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3 h 6"/>
                    <a:gd name="T4" fmla="*/ 3 w 7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83" name="Freeform 4792">
                  <a:extLst>
                    <a:ext uri="{FF2B5EF4-FFF2-40B4-BE49-F238E27FC236}">
                      <a16:creationId xmlns:a16="http://schemas.microsoft.com/office/drawing/2014/main" xmlns="" id="{10E5AD66-16D0-425C-A4A4-30F218B531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0" y="3558"/>
                  <a:ext cx="4" cy="7"/>
                </a:xfrm>
                <a:custGeom>
                  <a:avLst/>
                  <a:gdLst>
                    <a:gd name="T0" fmla="*/ 0 w 5"/>
                    <a:gd name="T1" fmla="*/ 4 h 8"/>
                    <a:gd name="T2" fmla="*/ 2 w 5"/>
                    <a:gd name="T3" fmla="*/ 0 h 8"/>
                    <a:gd name="T4" fmla="*/ 2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84" name="Freeform 4793">
                  <a:extLst>
                    <a:ext uri="{FF2B5EF4-FFF2-40B4-BE49-F238E27FC236}">
                      <a16:creationId xmlns:a16="http://schemas.microsoft.com/office/drawing/2014/main" xmlns="" id="{47ABA452-EC37-457D-BE24-4F54C8172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85" name="Freeform 4794">
                  <a:extLst>
                    <a:ext uri="{FF2B5EF4-FFF2-40B4-BE49-F238E27FC236}">
                      <a16:creationId xmlns:a16="http://schemas.microsoft.com/office/drawing/2014/main" xmlns="" id="{E02D51D0-DCDC-44A0-82DB-9CF0142E7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4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86" name="Freeform 4795">
                  <a:extLst>
                    <a:ext uri="{FF2B5EF4-FFF2-40B4-BE49-F238E27FC236}">
                      <a16:creationId xmlns:a16="http://schemas.microsoft.com/office/drawing/2014/main" xmlns="" id="{045ECF49-D7C3-4332-8195-23C5CB0DE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6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87" name="Freeform 4796">
                  <a:extLst>
                    <a:ext uri="{FF2B5EF4-FFF2-40B4-BE49-F238E27FC236}">
                      <a16:creationId xmlns:a16="http://schemas.microsoft.com/office/drawing/2014/main" xmlns="" id="{B353A142-821F-4EDF-B160-ABF741D312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8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88" name="Freeform 4797">
                  <a:extLst>
                    <a:ext uri="{FF2B5EF4-FFF2-40B4-BE49-F238E27FC236}">
                      <a16:creationId xmlns:a16="http://schemas.microsoft.com/office/drawing/2014/main" xmlns="" id="{8D07E4B9-CCE4-48D3-81DA-877F0AB10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89" name="Freeform 4798">
                  <a:extLst>
                    <a:ext uri="{FF2B5EF4-FFF2-40B4-BE49-F238E27FC236}">
                      <a16:creationId xmlns:a16="http://schemas.microsoft.com/office/drawing/2014/main" xmlns="" id="{32F6BAA8-1906-4547-BF42-B0DB7C9943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4" y="3553"/>
                  <a:ext cx="6" cy="8"/>
                </a:xfrm>
                <a:custGeom>
                  <a:avLst/>
                  <a:gdLst>
                    <a:gd name="T0" fmla="*/ 0 w 6"/>
                    <a:gd name="T1" fmla="*/ 0 h 9"/>
                    <a:gd name="T2" fmla="*/ 4 w 6"/>
                    <a:gd name="T3" fmla="*/ 5 h 9"/>
                    <a:gd name="T4" fmla="*/ 6 w 6"/>
                    <a:gd name="T5" fmla="*/ 5 h 9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9"/>
                    <a:gd name="T11" fmla="*/ 6 w 6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9">
                      <a:moveTo>
                        <a:pt x="0" y="0"/>
                      </a:moveTo>
                      <a:lnTo>
                        <a:pt x="4" y="9"/>
                      </a:lnTo>
                      <a:lnTo>
                        <a:pt x="6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90" name="Freeform 4799">
                  <a:extLst>
                    <a:ext uri="{FF2B5EF4-FFF2-40B4-BE49-F238E27FC236}">
                      <a16:creationId xmlns:a16="http://schemas.microsoft.com/office/drawing/2014/main" xmlns="" id="{CC618F39-7A3D-4E6A-B120-14FD7BD9E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8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91" name="Freeform 4800">
                  <a:extLst>
                    <a:ext uri="{FF2B5EF4-FFF2-40B4-BE49-F238E27FC236}">
                      <a16:creationId xmlns:a16="http://schemas.microsoft.com/office/drawing/2014/main" xmlns="" id="{2F9A5794-31D0-4031-9A48-2B6F387158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0" y="3555"/>
                  <a:ext cx="4" cy="6"/>
                </a:xfrm>
                <a:custGeom>
                  <a:avLst/>
                  <a:gdLst>
                    <a:gd name="T0" fmla="*/ 0 w 4"/>
                    <a:gd name="T1" fmla="*/ 3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92" name="Freeform 4801">
                  <a:extLst>
                    <a:ext uri="{FF2B5EF4-FFF2-40B4-BE49-F238E27FC236}">
                      <a16:creationId xmlns:a16="http://schemas.microsoft.com/office/drawing/2014/main" xmlns="" id="{4DDA9590-D01A-4623-965A-05FF76677D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2" y="3555"/>
                  <a:ext cx="6" cy="3"/>
                </a:xfrm>
                <a:custGeom>
                  <a:avLst/>
                  <a:gdLst>
                    <a:gd name="T0" fmla="*/ 0 w 7"/>
                    <a:gd name="T1" fmla="*/ 0 h 3"/>
                    <a:gd name="T2" fmla="*/ 3 w 7"/>
                    <a:gd name="T3" fmla="*/ 3 h 3"/>
                    <a:gd name="T4" fmla="*/ 3 w 7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3"/>
                    <a:gd name="T11" fmla="*/ 7 w 7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3">
                      <a:moveTo>
                        <a:pt x="0" y="0"/>
                      </a:moveTo>
                      <a:lnTo>
                        <a:pt x="5" y="3"/>
                      </a:lnTo>
                      <a:lnTo>
                        <a:pt x="7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93" name="Freeform 4802">
                  <a:extLst>
                    <a:ext uri="{FF2B5EF4-FFF2-40B4-BE49-F238E27FC236}">
                      <a16:creationId xmlns:a16="http://schemas.microsoft.com/office/drawing/2014/main" xmlns="" id="{B7AC4CF5-907C-45EE-94C9-C7A45B17A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94" name="Freeform 4803">
                  <a:extLst>
                    <a:ext uri="{FF2B5EF4-FFF2-40B4-BE49-F238E27FC236}">
                      <a16:creationId xmlns:a16="http://schemas.microsoft.com/office/drawing/2014/main" xmlns="" id="{A22B7AF7-CBFC-4E4E-8A0A-9D53F0A736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8" y="3553"/>
                  <a:ext cx="4" cy="8"/>
                </a:xfrm>
                <a:custGeom>
                  <a:avLst/>
                  <a:gdLst>
                    <a:gd name="T0" fmla="*/ 0 w 4"/>
                    <a:gd name="T1" fmla="*/ 0 h 9"/>
                    <a:gd name="T2" fmla="*/ 2 w 4"/>
                    <a:gd name="T3" fmla="*/ 5 h 9"/>
                    <a:gd name="T4" fmla="*/ 4 w 4"/>
                    <a:gd name="T5" fmla="*/ 5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0"/>
                      </a:moveTo>
                      <a:lnTo>
                        <a:pt x="2" y="9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95" name="Freeform 4804">
                  <a:extLst>
                    <a:ext uri="{FF2B5EF4-FFF2-40B4-BE49-F238E27FC236}">
                      <a16:creationId xmlns:a16="http://schemas.microsoft.com/office/drawing/2014/main" xmlns="" id="{94E7A67D-129D-49C4-BDB0-255F2C8BAF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0" y="3560"/>
                  <a:ext cx="6" cy="1"/>
                </a:xfrm>
                <a:custGeom>
                  <a:avLst/>
                  <a:gdLst>
                    <a:gd name="T0" fmla="*/ 0 w 6"/>
                    <a:gd name="T1" fmla="*/ 1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96" name="Freeform 4805">
                  <a:extLst>
                    <a:ext uri="{FF2B5EF4-FFF2-40B4-BE49-F238E27FC236}">
                      <a16:creationId xmlns:a16="http://schemas.microsoft.com/office/drawing/2014/main" xmlns="" id="{ED6688DE-B200-445B-8E8D-3A54A50624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4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97" name="Freeform 4806">
                  <a:extLst>
                    <a:ext uri="{FF2B5EF4-FFF2-40B4-BE49-F238E27FC236}">
                      <a16:creationId xmlns:a16="http://schemas.microsoft.com/office/drawing/2014/main" xmlns="" id="{CD61D31B-25A8-4EDF-B82F-B9F458D872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6" y="3560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98" name="Freeform 4807">
                  <a:extLst>
                    <a:ext uri="{FF2B5EF4-FFF2-40B4-BE49-F238E27FC236}">
                      <a16:creationId xmlns:a16="http://schemas.microsoft.com/office/drawing/2014/main" xmlns="" id="{BE76014A-5CE2-41F2-B587-EDB3B758D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8" y="356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99" name="Freeform 4808">
                  <a:extLst>
                    <a:ext uri="{FF2B5EF4-FFF2-40B4-BE49-F238E27FC236}">
                      <a16:creationId xmlns:a16="http://schemas.microsoft.com/office/drawing/2014/main" xmlns="" id="{32BAC42D-0637-4218-8120-F9C3D7692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2" y="355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00" name="Freeform 4809">
                  <a:extLst>
                    <a:ext uri="{FF2B5EF4-FFF2-40B4-BE49-F238E27FC236}">
                      <a16:creationId xmlns:a16="http://schemas.microsoft.com/office/drawing/2014/main" xmlns="" id="{76054DDC-3C45-4FEE-A8E9-94E065BB10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" y="3558"/>
                  <a:ext cx="4" cy="7"/>
                </a:xfrm>
                <a:custGeom>
                  <a:avLst/>
                  <a:gdLst>
                    <a:gd name="T0" fmla="*/ 0 w 5"/>
                    <a:gd name="T1" fmla="*/ 0 h 8"/>
                    <a:gd name="T2" fmla="*/ 2 w 5"/>
                    <a:gd name="T3" fmla="*/ 4 h 8"/>
                    <a:gd name="T4" fmla="*/ 2 w 5"/>
                    <a:gd name="T5" fmla="*/ 4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01" name="Freeform 4810">
                  <a:extLst>
                    <a:ext uri="{FF2B5EF4-FFF2-40B4-BE49-F238E27FC236}">
                      <a16:creationId xmlns:a16="http://schemas.microsoft.com/office/drawing/2014/main" xmlns="" id="{1F1D7446-B0F4-4551-A59E-ECF864A255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6" y="3565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02" name="Freeform 4811">
                  <a:extLst>
                    <a:ext uri="{FF2B5EF4-FFF2-40B4-BE49-F238E27FC236}">
                      <a16:creationId xmlns:a16="http://schemas.microsoft.com/office/drawing/2014/main" xmlns="" id="{1D62F4A1-10CB-414B-BF67-166E4ECE3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" y="3565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03" name="Freeform 4812">
                  <a:extLst>
                    <a:ext uri="{FF2B5EF4-FFF2-40B4-BE49-F238E27FC236}">
                      <a16:creationId xmlns:a16="http://schemas.microsoft.com/office/drawing/2014/main" xmlns="" id="{C50D7643-5D65-470D-B811-35B529A64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2" y="3561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04" name="Freeform 4813">
                  <a:extLst>
                    <a:ext uri="{FF2B5EF4-FFF2-40B4-BE49-F238E27FC236}">
                      <a16:creationId xmlns:a16="http://schemas.microsoft.com/office/drawing/2014/main" xmlns="" id="{F82E48E5-9679-4A6B-87E3-DD895AD0D9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4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05" name="Freeform 4814">
                  <a:extLst>
                    <a:ext uri="{FF2B5EF4-FFF2-40B4-BE49-F238E27FC236}">
                      <a16:creationId xmlns:a16="http://schemas.microsoft.com/office/drawing/2014/main" xmlns="" id="{856CAC5D-3FBA-43F2-A791-533212B2BF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6" y="356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06" name="Freeform 4815">
                  <a:extLst>
                    <a:ext uri="{FF2B5EF4-FFF2-40B4-BE49-F238E27FC236}">
                      <a16:creationId xmlns:a16="http://schemas.microsoft.com/office/drawing/2014/main" xmlns="" id="{04748443-791D-4390-9F30-6B09E6CBB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0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07" name="Freeform 4816">
                  <a:extLst>
                    <a:ext uri="{FF2B5EF4-FFF2-40B4-BE49-F238E27FC236}">
                      <a16:creationId xmlns:a16="http://schemas.microsoft.com/office/drawing/2014/main" xmlns="" id="{872A08DE-8278-49B5-8910-847F1FE06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2" y="356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08" name="Freeform 4817">
                  <a:extLst>
                    <a:ext uri="{FF2B5EF4-FFF2-40B4-BE49-F238E27FC236}">
                      <a16:creationId xmlns:a16="http://schemas.microsoft.com/office/drawing/2014/main" xmlns="" id="{BF71F24C-B020-4888-A0EE-50C59C800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6" y="3555"/>
                  <a:ext cx="4" cy="6"/>
                </a:xfrm>
                <a:custGeom>
                  <a:avLst/>
                  <a:gdLst>
                    <a:gd name="T0" fmla="*/ 0 w 4"/>
                    <a:gd name="T1" fmla="*/ 3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09" name="Freeform 4818">
                  <a:extLst>
                    <a:ext uri="{FF2B5EF4-FFF2-40B4-BE49-F238E27FC236}">
                      <a16:creationId xmlns:a16="http://schemas.microsoft.com/office/drawing/2014/main" xmlns="" id="{4E316089-25C9-47A8-8B9E-6ABF75A14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8" y="3555"/>
                  <a:ext cx="4" cy="5"/>
                </a:xfrm>
                <a:custGeom>
                  <a:avLst/>
                  <a:gdLst>
                    <a:gd name="T0" fmla="*/ 0 w 5"/>
                    <a:gd name="T1" fmla="*/ 0 h 5"/>
                    <a:gd name="T2" fmla="*/ 2 w 5"/>
                    <a:gd name="T3" fmla="*/ 5 h 5"/>
                    <a:gd name="T4" fmla="*/ 2 w 5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5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10" name="Freeform 4819">
                  <a:extLst>
                    <a:ext uri="{FF2B5EF4-FFF2-40B4-BE49-F238E27FC236}">
                      <a16:creationId xmlns:a16="http://schemas.microsoft.com/office/drawing/2014/main" xmlns="" id="{F50EDD54-D885-4123-8770-92C7F2DA37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0" y="3560"/>
                  <a:ext cx="6" cy="3"/>
                </a:xfrm>
                <a:custGeom>
                  <a:avLst/>
                  <a:gdLst>
                    <a:gd name="T0" fmla="*/ 0 w 7"/>
                    <a:gd name="T1" fmla="*/ 0 h 4"/>
                    <a:gd name="T2" fmla="*/ 3 w 7"/>
                    <a:gd name="T3" fmla="*/ 2 h 4"/>
                    <a:gd name="T4" fmla="*/ 3 w 7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0"/>
                      </a:moveTo>
                      <a:lnTo>
                        <a:pt x="5" y="4"/>
                      </a:lnTo>
                      <a:lnTo>
                        <a:pt x="7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11" name="Freeform 4820">
                  <a:extLst>
                    <a:ext uri="{FF2B5EF4-FFF2-40B4-BE49-F238E27FC236}">
                      <a16:creationId xmlns:a16="http://schemas.microsoft.com/office/drawing/2014/main" xmlns="" id="{2BA9F156-DE95-438D-81D6-B6C4EA2B86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4" y="3560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12" name="Freeform 4821">
                  <a:extLst>
                    <a:ext uri="{FF2B5EF4-FFF2-40B4-BE49-F238E27FC236}">
                      <a16:creationId xmlns:a16="http://schemas.microsoft.com/office/drawing/2014/main" xmlns="" id="{DDD3C680-8510-4671-8F04-A4A85B5BE4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6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13" name="Freeform 4822">
                  <a:extLst>
                    <a:ext uri="{FF2B5EF4-FFF2-40B4-BE49-F238E27FC236}">
                      <a16:creationId xmlns:a16="http://schemas.microsoft.com/office/drawing/2014/main" xmlns="" id="{E4971F36-BB30-4F8F-874C-E67FE5068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8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14" name="Freeform 4823">
                  <a:extLst>
                    <a:ext uri="{FF2B5EF4-FFF2-40B4-BE49-F238E27FC236}">
                      <a16:creationId xmlns:a16="http://schemas.microsoft.com/office/drawing/2014/main" xmlns="" id="{CCB425E6-CA46-469D-A72B-EB55EA2AD6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" y="3560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15" name="Freeform 4824">
                  <a:extLst>
                    <a:ext uri="{FF2B5EF4-FFF2-40B4-BE49-F238E27FC236}">
                      <a16:creationId xmlns:a16="http://schemas.microsoft.com/office/drawing/2014/main" xmlns="" id="{175EBF20-9087-400E-B97A-DA94C2A91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4" y="3560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16" name="Freeform 4825">
                  <a:extLst>
                    <a:ext uri="{FF2B5EF4-FFF2-40B4-BE49-F238E27FC236}">
                      <a16:creationId xmlns:a16="http://schemas.microsoft.com/office/drawing/2014/main" xmlns="" id="{1E62E379-342E-427D-82E5-F6C551909F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" y="3558"/>
                  <a:ext cx="4" cy="7"/>
                </a:xfrm>
                <a:custGeom>
                  <a:avLst/>
                  <a:gdLst>
                    <a:gd name="T0" fmla="*/ 0 w 4"/>
                    <a:gd name="T1" fmla="*/ 4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17" name="Freeform 4826">
                  <a:extLst>
                    <a:ext uri="{FF2B5EF4-FFF2-40B4-BE49-F238E27FC236}">
                      <a16:creationId xmlns:a16="http://schemas.microsoft.com/office/drawing/2014/main" xmlns="" id="{B7C48EB1-4C4E-45C3-8AD6-B20EC1088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8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18" name="Freeform 4827">
                  <a:extLst>
                    <a:ext uri="{FF2B5EF4-FFF2-40B4-BE49-F238E27FC236}">
                      <a16:creationId xmlns:a16="http://schemas.microsoft.com/office/drawing/2014/main" xmlns="" id="{0BE3BC11-C5AC-4D51-A06B-18939CE634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2" y="3555"/>
                  <a:ext cx="4" cy="8"/>
                </a:xfrm>
                <a:custGeom>
                  <a:avLst/>
                  <a:gdLst>
                    <a:gd name="T0" fmla="*/ 0 w 5"/>
                    <a:gd name="T1" fmla="*/ 0 h 9"/>
                    <a:gd name="T2" fmla="*/ 2 w 5"/>
                    <a:gd name="T3" fmla="*/ 5 h 9"/>
                    <a:gd name="T4" fmla="*/ 2 w 5"/>
                    <a:gd name="T5" fmla="*/ 5 h 9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9"/>
                    <a:gd name="T11" fmla="*/ 5 w 5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9">
                      <a:moveTo>
                        <a:pt x="0" y="0"/>
                      </a:moveTo>
                      <a:lnTo>
                        <a:pt x="2" y="9"/>
                      </a:lnTo>
                      <a:lnTo>
                        <a:pt x="5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19" name="Freeform 4828">
                  <a:extLst>
                    <a:ext uri="{FF2B5EF4-FFF2-40B4-BE49-F238E27FC236}">
                      <a16:creationId xmlns:a16="http://schemas.microsoft.com/office/drawing/2014/main" xmlns="" id="{06F4A674-F5FA-4BFE-9CF9-52A59C9FB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4" y="356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20" name="Freeform 4829">
                  <a:extLst>
                    <a:ext uri="{FF2B5EF4-FFF2-40B4-BE49-F238E27FC236}">
                      <a16:creationId xmlns:a16="http://schemas.microsoft.com/office/drawing/2014/main" xmlns="" id="{A7693DA6-C747-4D17-994C-C188E554C8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6" y="3560"/>
                  <a:ext cx="6" cy="1"/>
                </a:xfrm>
                <a:custGeom>
                  <a:avLst/>
                  <a:gdLst>
                    <a:gd name="T0" fmla="*/ 0 w 6"/>
                    <a:gd name="T1" fmla="*/ 1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21" name="Freeform 4830">
                  <a:extLst>
                    <a:ext uri="{FF2B5EF4-FFF2-40B4-BE49-F238E27FC236}">
                      <a16:creationId xmlns:a16="http://schemas.microsoft.com/office/drawing/2014/main" xmlns="" id="{94F53057-B7DE-4EF7-9A59-C1CBA9B86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0" y="3560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22" name="Freeform 4831">
                  <a:extLst>
                    <a:ext uri="{FF2B5EF4-FFF2-40B4-BE49-F238E27FC236}">
                      <a16:creationId xmlns:a16="http://schemas.microsoft.com/office/drawing/2014/main" xmlns="" id="{A73E3D06-CE99-4FA1-9935-38E8D3219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2" y="3565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23" name="Freeform 4832">
                  <a:extLst>
                    <a:ext uri="{FF2B5EF4-FFF2-40B4-BE49-F238E27FC236}">
                      <a16:creationId xmlns:a16="http://schemas.microsoft.com/office/drawing/2014/main" xmlns="" id="{8C03E9A8-F945-4545-8813-FED5D15D0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6" y="3561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24" name="Freeform 4833">
                  <a:extLst>
                    <a:ext uri="{FF2B5EF4-FFF2-40B4-BE49-F238E27FC236}">
                      <a16:creationId xmlns:a16="http://schemas.microsoft.com/office/drawing/2014/main" xmlns="" id="{4793BFCD-1551-4B08-B194-6E1D89177D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8" y="355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25" name="Freeform 4834">
                  <a:extLst>
                    <a:ext uri="{FF2B5EF4-FFF2-40B4-BE49-F238E27FC236}">
                      <a16:creationId xmlns:a16="http://schemas.microsoft.com/office/drawing/2014/main" xmlns="" id="{5BD42276-741E-407B-A362-77D55D9B99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0" y="3558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26" name="Freeform 4835">
                  <a:extLst>
                    <a:ext uri="{FF2B5EF4-FFF2-40B4-BE49-F238E27FC236}">
                      <a16:creationId xmlns:a16="http://schemas.microsoft.com/office/drawing/2014/main" xmlns="" id="{CFBB6D65-DFBA-443C-B3E9-1EDD38992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4" y="3560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27" name="Freeform 4836">
                  <a:extLst>
                    <a:ext uri="{FF2B5EF4-FFF2-40B4-BE49-F238E27FC236}">
                      <a16:creationId xmlns:a16="http://schemas.microsoft.com/office/drawing/2014/main" xmlns="" id="{D96E2CAF-F915-47F5-9D53-8F75A23C71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6" y="3558"/>
                  <a:ext cx="4" cy="7"/>
                </a:xfrm>
                <a:custGeom>
                  <a:avLst/>
                  <a:gdLst>
                    <a:gd name="T0" fmla="*/ 0 w 5"/>
                    <a:gd name="T1" fmla="*/ 4 h 8"/>
                    <a:gd name="T2" fmla="*/ 2 w 5"/>
                    <a:gd name="T3" fmla="*/ 0 h 8"/>
                    <a:gd name="T4" fmla="*/ 2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28" name="Freeform 4837">
                  <a:extLst>
                    <a:ext uri="{FF2B5EF4-FFF2-40B4-BE49-F238E27FC236}">
                      <a16:creationId xmlns:a16="http://schemas.microsoft.com/office/drawing/2014/main" xmlns="" id="{126637C2-7129-4657-86F2-7D12C8CAEB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8" y="3558"/>
                  <a:ext cx="4" cy="3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2 h 4"/>
                    <a:gd name="T4" fmla="*/ 2 w 5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3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29" name="Freeform 4838">
                  <a:extLst>
                    <a:ext uri="{FF2B5EF4-FFF2-40B4-BE49-F238E27FC236}">
                      <a16:creationId xmlns:a16="http://schemas.microsoft.com/office/drawing/2014/main" xmlns="" id="{65A006F2-A6FB-42A0-8957-43CC5A807A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0" y="356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30" name="Freeform 4839">
                  <a:extLst>
                    <a:ext uri="{FF2B5EF4-FFF2-40B4-BE49-F238E27FC236}">
                      <a16:creationId xmlns:a16="http://schemas.microsoft.com/office/drawing/2014/main" xmlns="" id="{FAB0A79C-8E12-4176-8ACD-CC1F33FDFF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4" y="3555"/>
                  <a:ext cx="4" cy="6"/>
                </a:xfrm>
                <a:custGeom>
                  <a:avLst/>
                  <a:gdLst>
                    <a:gd name="T0" fmla="*/ 0 w 4"/>
                    <a:gd name="T1" fmla="*/ 3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31" name="Freeform 4840">
                  <a:extLst>
                    <a:ext uri="{FF2B5EF4-FFF2-40B4-BE49-F238E27FC236}">
                      <a16:creationId xmlns:a16="http://schemas.microsoft.com/office/drawing/2014/main" xmlns="" id="{6FD080F9-017B-4F72-9009-232538E87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6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32" name="Freeform 4841">
                  <a:extLst>
                    <a:ext uri="{FF2B5EF4-FFF2-40B4-BE49-F238E27FC236}">
                      <a16:creationId xmlns:a16="http://schemas.microsoft.com/office/drawing/2014/main" xmlns="" id="{24503E8B-5B00-4864-B481-C5956B1228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8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33" name="Freeform 4842">
                  <a:extLst>
                    <a:ext uri="{FF2B5EF4-FFF2-40B4-BE49-F238E27FC236}">
                      <a16:creationId xmlns:a16="http://schemas.microsoft.com/office/drawing/2014/main" xmlns="" id="{08B31816-7B98-4E48-B671-77AF5DAA1F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0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34" name="Freeform 4843">
                  <a:extLst>
                    <a:ext uri="{FF2B5EF4-FFF2-40B4-BE49-F238E27FC236}">
                      <a16:creationId xmlns:a16="http://schemas.microsoft.com/office/drawing/2014/main" xmlns="" id="{1DC5997C-EA5A-415A-9F88-5A13DF5567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4" y="3558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35" name="Freeform 4844">
                  <a:extLst>
                    <a:ext uri="{FF2B5EF4-FFF2-40B4-BE49-F238E27FC236}">
                      <a16:creationId xmlns:a16="http://schemas.microsoft.com/office/drawing/2014/main" xmlns="" id="{FA66FC64-45DB-4ED5-A928-5853D45524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" y="355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36" name="Freeform 4845">
                  <a:extLst>
                    <a:ext uri="{FF2B5EF4-FFF2-40B4-BE49-F238E27FC236}">
                      <a16:creationId xmlns:a16="http://schemas.microsoft.com/office/drawing/2014/main" xmlns="" id="{AF76EC22-DCBE-417C-AAF1-C6A903A274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" y="3558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37" name="Freeform 4846">
                  <a:extLst>
                    <a:ext uri="{FF2B5EF4-FFF2-40B4-BE49-F238E27FC236}">
                      <a16:creationId xmlns:a16="http://schemas.microsoft.com/office/drawing/2014/main" xmlns="" id="{A1177F15-D7BB-4937-8898-D93675BE6A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2" y="3560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38" name="Freeform 4847">
                  <a:extLst>
                    <a:ext uri="{FF2B5EF4-FFF2-40B4-BE49-F238E27FC236}">
                      <a16:creationId xmlns:a16="http://schemas.microsoft.com/office/drawing/2014/main" xmlns="" id="{6B2C4AF7-48C5-4F01-9930-50C292D5B2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4" y="356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39" name="Freeform 4848">
                  <a:extLst>
                    <a:ext uri="{FF2B5EF4-FFF2-40B4-BE49-F238E27FC236}">
                      <a16:creationId xmlns:a16="http://schemas.microsoft.com/office/drawing/2014/main" xmlns="" id="{F5F8CDC0-6C36-4EF7-B724-EE145BEE4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" y="356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40" name="Freeform 4849">
                  <a:extLst>
                    <a:ext uri="{FF2B5EF4-FFF2-40B4-BE49-F238E27FC236}">
                      <a16:creationId xmlns:a16="http://schemas.microsoft.com/office/drawing/2014/main" xmlns="" id="{28FE629F-BFF5-4D2E-A609-2972F0BF95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41" name="Freeform 4850">
                  <a:extLst>
                    <a:ext uri="{FF2B5EF4-FFF2-40B4-BE49-F238E27FC236}">
                      <a16:creationId xmlns:a16="http://schemas.microsoft.com/office/drawing/2014/main" xmlns="" id="{74A90462-81EC-4DC6-9323-4B7CCD30C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2" y="356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42" name="Freeform 4851">
                  <a:extLst>
                    <a:ext uri="{FF2B5EF4-FFF2-40B4-BE49-F238E27FC236}">
                      <a16:creationId xmlns:a16="http://schemas.microsoft.com/office/drawing/2014/main" xmlns="" id="{CFED0D99-6CC7-42D5-92B2-5075F57D4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6" y="356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43" name="Freeform 4852">
                  <a:extLst>
                    <a:ext uri="{FF2B5EF4-FFF2-40B4-BE49-F238E27FC236}">
                      <a16:creationId xmlns:a16="http://schemas.microsoft.com/office/drawing/2014/main" xmlns="" id="{BAD90194-9519-4045-9DE9-AE95A9CF6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8" y="356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44" name="Freeform 4853">
                  <a:extLst>
                    <a:ext uri="{FF2B5EF4-FFF2-40B4-BE49-F238E27FC236}">
                      <a16:creationId xmlns:a16="http://schemas.microsoft.com/office/drawing/2014/main" xmlns="" id="{62C9C5CE-A7C3-4F86-942D-90A33CB70B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" y="3560"/>
                  <a:ext cx="6" cy="5"/>
                </a:xfrm>
                <a:custGeom>
                  <a:avLst/>
                  <a:gdLst>
                    <a:gd name="T0" fmla="*/ 0 w 7"/>
                    <a:gd name="T1" fmla="*/ 3 h 6"/>
                    <a:gd name="T2" fmla="*/ 3 w 7"/>
                    <a:gd name="T3" fmla="*/ 0 h 6"/>
                    <a:gd name="T4" fmla="*/ 3 w 7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45" name="Freeform 4854">
                  <a:extLst>
                    <a:ext uri="{FF2B5EF4-FFF2-40B4-BE49-F238E27FC236}">
                      <a16:creationId xmlns:a16="http://schemas.microsoft.com/office/drawing/2014/main" xmlns="" id="{A57D0186-38A2-4988-9C4F-2BA1ADF9B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4" y="3560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46" name="Freeform 4855">
                  <a:extLst>
                    <a:ext uri="{FF2B5EF4-FFF2-40B4-BE49-F238E27FC236}">
                      <a16:creationId xmlns:a16="http://schemas.microsoft.com/office/drawing/2014/main" xmlns="" id="{FDCF1058-AB58-492B-A1E8-BD02C374F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6" y="3560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47" name="Freeform 4856">
                  <a:extLst>
                    <a:ext uri="{FF2B5EF4-FFF2-40B4-BE49-F238E27FC236}">
                      <a16:creationId xmlns:a16="http://schemas.microsoft.com/office/drawing/2014/main" xmlns="" id="{44EDA052-7821-4806-958D-39E74293E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8" y="356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48" name="Freeform 4857">
                  <a:extLst>
                    <a:ext uri="{FF2B5EF4-FFF2-40B4-BE49-F238E27FC236}">
                      <a16:creationId xmlns:a16="http://schemas.microsoft.com/office/drawing/2014/main" xmlns="" id="{EF84E885-7888-4670-B8B1-60493EFC08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0" y="3560"/>
                  <a:ext cx="6" cy="1"/>
                </a:xfrm>
                <a:custGeom>
                  <a:avLst/>
                  <a:gdLst>
                    <a:gd name="T0" fmla="*/ 0 w 6"/>
                    <a:gd name="T1" fmla="*/ 1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49" name="Freeform 4858">
                  <a:extLst>
                    <a:ext uri="{FF2B5EF4-FFF2-40B4-BE49-F238E27FC236}">
                      <a16:creationId xmlns:a16="http://schemas.microsoft.com/office/drawing/2014/main" xmlns="" id="{3DCC4906-00F2-4B4D-89B4-CCC870DB3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50" name="Freeform 4859">
                  <a:extLst>
                    <a:ext uri="{FF2B5EF4-FFF2-40B4-BE49-F238E27FC236}">
                      <a16:creationId xmlns:a16="http://schemas.microsoft.com/office/drawing/2014/main" xmlns="" id="{5ACBA0BE-AAB5-45D7-8107-83220CA05D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6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51" name="Freeform 4860">
                  <a:extLst>
                    <a:ext uri="{FF2B5EF4-FFF2-40B4-BE49-F238E27FC236}">
                      <a16:creationId xmlns:a16="http://schemas.microsoft.com/office/drawing/2014/main" xmlns="" id="{2C5206F1-0FD3-4D20-8680-E9527395F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8" y="3558"/>
                  <a:ext cx="6" cy="5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3 h 6"/>
                    <a:gd name="T4" fmla="*/ 6 w 6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52" name="Freeform 4861">
                  <a:extLst>
                    <a:ext uri="{FF2B5EF4-FFF2-40B4-BE49-F238E27FC236}">
                      <a16:creationId xmlns:a16="http://schemas.microsoft.com/office/drawing/2014/main" xmlns="" id="{C28F9F20-3AAE-46C4-AFDC-DBB0CBFFD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2" y="3560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53" name="Freeform 4862">
                  <a:extLst>
                    <a:ext uri="{FF2B5EF4-FFF2-40B4-BE49-F238E27FC236}">
                      <a16:creationId xmlns:a16="http://schemas.microsoft.com/office/drawing/2014/main" xmlns="" id="{7E50695E-496E-4C46-8947-DFC444A679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4" y="3560"/>
                  <a:ext cx="6" cy="1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1 h 2"/>
                    <a:gd name="T4" fmla="*/ 3 w 7"/>
                    <a:gd name="T5" fmla="*/ 1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54" name="Freeform 4863">
                  <a:extLst>
                    <a:ext uri="{FF2B5EF4-FFF2-40B4-BE49-F238E27FC236}">
                      <a16:creationId xmlns:a16="http://schemas.microsoft.com/office/drawing/2014/main" xmlns="" id="{1E9F8F59-FB34-483B-8114-A58662A68F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356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55" name="Freeform 4864">
                  <a:extLst>
                    <a:ext uri="{FF2B5EF4-FFF2-40B4-BE49-F238E27FC236}">
                      <a16:creationId xmlns:a16="http://schemas.microsoft.com/office/drawing/2014/main" xmlns="" id="{4EAF4526-DB1A-479F-AE6D-695B15FDE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0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56" name="Freeform 4865">
                  <a:extLst>
                    <a:ext uri="{FF2B5EF4-FFF2-40B4-BE49-F238E27FC236}">
                      <a16:creationId xmlns:a16="http://schemas.microsoft.com/office/drawing/2014/main" xmlns="" id="{6E5086CB-6045-4274-A132-94A16094AB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2" y="3555"/>
                  <a:ext cx="4" cy="6"/>
                </a:xfrm>
                <a:custGeom>
                  <a:avLst/>
                  <a:gdLst>
                    <a:gd name="T0" fmla="*/ 0 w 4"/>
                    <a:gd name="T1" fmla="*/ 3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57" name="Freeform 4866">
                  <a:extLst>
                    <a:ext uri="{FF2B5EF4-FFF2-40B4-BE49-F238E27FC236}">
                      <a16:creationId xmlns:a16="http://schemas.microsoft.com/office/drawing/2014/main" xmlns="" id="{2CDDB85C-8D5F-4953-A82A-B88AF6814D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4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58" name="Freeform 4867">
                  <a:extLst>
                    <a:ext uri="{FF2B5EF4-FFF2-40B4-BE49-F238E27FC236}">
                      <a16:creationId xmlns:a16="http://schemas.microsoft.com/office/drawing/2014/main" xmlns="" id="{50A81D6C-558E-4010-8FBA-7F4E51240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8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59" name="Freeform 4868">
                  <a:extLst>
                    <a:ext uri="{FF2B5EF4-FFF2-40B4-BE49-F238E27FC236}">
                      <a16:creationId xmlns:a16="http://schemas.microsoft.com/office/drawing/2014/main" xmlns="" id="{232B04A2-E89B-4B96-964C-F0FC6F38A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0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60" name="Freeform 4869">
                  <a:extLst>
                    <a:ext uri="{FF2B5EF4-FFF2-40B4-BE49-F238E27FC236}">
                      <a16:creationId xmlns:a16="http://schemas.microsoft.com/office/drawing/2014/main" xmlns="" id="{AE22C1A1-A8B1-482B-8ED2-39BC86601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61" name="Freeform 4870">
                  <a:extLst>
                    <a:ext uri="{FF2B5EF4-FFF2-40B4-BE49-F238E27FC236}">
                      <a16:creationId xmlns:a16="http://schemas.microsoft.com/office/drawing/2014/main" xmlns="" id="{6D6F0908-8E3D-41F3-B3B0-A6227EC4B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6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62" name="Freeform 4871">
                  <a:extLst>
                    <a:ext uri="{FF2B5EF4-FFF2-40B4-BE49-F238E27FC236}">
                      <a16:creationId xmlns:a16="http://schemas.microsoft.com/office/drawing/2014/main" xmlns="" id="{438228F2-CDEF-4B2A-9D7B-2F3F3032EF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8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63" name="Freeform 4872">
                  <a:extLst>
                    <a:ext uri="{FF2B5EF4-FFF2-40B4-BE49-F238E27FC236}">
                      <a16:creationId xmlns:a16="http://schemas.microsoft.com/office/drawing/2014/main" xmlns="" id="{0A0AE284-B689-40EF-BD87-CA9F2A577C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0" y="3551"/>
                  <a:ext cx="6" cy="7"/>
                </a:xfrm>
                <a:custGeom>
                  <a:avLst/>
                  <a:gdLst>
                    <a:gd name="T0" fmla="*/ 0 w 7"/>
                    <a:gd name="T1" fmla="*/ 0 h 7"/>
                    <a:gd name="T2" fmla="*/ 3 w 7"/>
                    <a:gd name="T3" fmla="*/ 7 h 7"/>
                    <a:gd name="T4" fmla="*/ 3 w 7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7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64" name="Freeform 4873">
                  <a:extLst>
                    <a:ext uri="{FF2B5EF4-FFF2-40B4-BE49-F238E27FC236}">
                      <a16:creationId xmlns:a16="http://schemas.microsoft.com/office/drawing/2014/main" xmlns="" id="{343052E6-31B4-4799-B797-320CE2CC8A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4" y="3558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65" name="Freeform 4874">
                  <a:extLst>
                    <a:ext uri="{FF2B5EF4-FFF2-40B4-BE49-F238E27FC236}">
                      <a16:creationId xmlns:a16="http://schemas.microsoft.com/office/drawing/2014/main" xmlns="" id="{3D337816-60B3-4DBB-A202-380D57A928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6" y="3560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66" name="Freeform 4875">
                  <a:extLst>
                    <a:ext uri="{FF2B5EF4-FFF2-40B4-BE49-F238E27FC236}">
                      <a16:creationId xmlns:a16="http://schemas.microsoft.com/office/drawing/2014/main" xmlns="" id="{2C5E19F6-8AC0-4163-AC5E-095B88D1E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" y="3560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67" name="Freeform 4876">
                  <a:extLst>
                    <a:ext uri="{FF2B5EF4-FFF2-40B4-BE49-F238E27FC236}">
                      <a16:creationId xmlns:a16="http://schemas.microsoft.com/office/drawing/2014/main" xmlns="" id="{A32BCD75-2F46-4373-9148-67759C2FC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3555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68" name="Freeform 4877">
                  <a:extLst>
                    <a:ext uri="{FF2B5EF4-FFF2-40B4-BE49-F238E27FC236}">
                      <a16:creationId xmlns:a16="http://schemas.microsoft.com/office/drawing/2014/main" xmlns="" id="{AAC90998-C28D-45E7-B8A1-B3420E3B5D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4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69" name="Freeform 4878">
                  <a:extLst>
                    <a:ext uri="{FF2B5EF4-FFF2-40B4-BE49-F238E27FC236}">
                      <a16:creationId xmlns:a16="http://schemas.microsoft.com/office/drawing/2014/main" xmlns="" id="{20EBC451-DC4A-46BC-9269-42B009CD84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8" y="3555"/>
                  <a:ext cx="4" cy="6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3 h 7"/>
                    <a:gd name="T4" fmla="*/ 4 w 4"/>
                    <a:gd name="T5" fmla="*/ 3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70" name="Freeform 4879">
                  <a:extLst>
                    <a:ext uri="{FF2B5EF4-FFF2-40B4-BE49-F238E27FC236}">
                      <a16:creationId xmlns:a16="http://schemas.microsoft.com/office/drawing/2014/main" xmlns="" id="{991C4499-B08E-48E5-8A1B-60E77CF16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0" y="3560"/>
                  <a:ext cx="4" cy="1"/>
                </a:xfrm>
                <a:custGeom>
                  <a:avLst/>
                  <a:gdLst>
                    <a:gd name="T0" fmla="*/ 0 w 4"/>
                    <a:gd name="T1" fmla="*/ 1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71" name="Freeform 4880">
                  <a:extLst>
                    <a:ext uri="{FF2B5EF4-FFF2-40B4-BE49-F238E27FC236}">
                      <a16:creationId xmlns:a16="http://schemas.microsoft.com/office/drawing/2014/main" xmlns="" id="{9846329D-3CCB-4B49-8607-5117690D0E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2" y="3560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72" name="Freeform 4881">
                  <a:extLst>
                    <a:ext uri="{FF2B5EF4-FFF2-40B4-BE49-F238E27FC236}">
                      <a16:creationId xmlns:a16="http://schemas.microsoft.com/office/drawing/2014/main" xmlns="" id="{8B4B9AD8-F366-41D1-ACDA-D29FDE7D4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6" y="3560"/>
                  <a:ext cx="4" cy="1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1 h 2"/>
                    <a:gd name="T4" fmla="*/ 4 w 4"/>
                    <a:gd name="T5" fmla="*/ 1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73" name="Freeform 4882">
                  <a:extLst>
                    <a:ext uri="{FF2B5EF4-FFF2-40B4-BE49-F238E27FC236}">
                      <a16:creationId xmlns:a16="http://schemas.microsoft.com/office/drawing/2014/main" xmlns="" id="{6AD26538-CC68-4A46-A1EA-0E48D3F2C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8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74" name="Freeform 4883">
                  <a:extLst>
                    <a:ext uri="{FF2B5EF4-FFF2-40B4-BE49-F238E27FC236}">
                      <a16:creationId xmlns:a16="http://schemas.microsoft.com/office/drawing/2014/main" xmlns="" id="{A5F62DD0-5409-40A8-A7B6-4B86ACF80F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" y="3560"/>
                  <a:ext cx="4" cy="1"/>
                </a:xfrm>
                <a:custGeom>
                  <a:avLst/>
                  <a:gdLst>
                    <a:gd name="T0" fmla="*/ 0 w 4"/>
                    <a:gd name="T1" fmla="*/ 1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75" name="Freeform 4884">
                  <a:extLst>
                    <a:ext uri="{FF2B5EF4-FFF2-40B4-BE49-F238E27FC236}">
                      <a16:creationId xmlns:a16="http://schemas.microsoft.com/office/drawing/2014/main" xmlns="" id="{DA561D6D-DF4C-4FE3-9325-D4A22A9E77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2" y="3560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76" name="Freeform 4885">
                  <a:extLst>
                    <a:ext uri="{FF2B5EF4-FFF2-40B4-BE49-F238E27FC236}">
                      <a16:creationId xmlns:a16="http://schemas.microsoft.com/office/drawing/2014/main" xmlns="" id="{CCED7D14-99B2-4517-8E41-0EE1AFC6E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4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77" name="Freeform 4886">
                  <a:extLst>
                    <a:ext uri="{FF2B5EF4-FFF2-40B4-BE49-F238E27FC236}">
                      <a16:creationId xmlns:a16="http://schemas.microsoft.com/office/drawing/2014/main" xmlns="" id="{EC35CD6A-6495-458C-91ED-A1F023108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8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78" name="Freeform 4887">
                  <a:extLst>
                    <a:ext uri="{FF2B5EF4-FFF2-40B4-BE49-F238E27FC236}">
                      <a16:creationId xmlns:a16="http://schemas.microsoft.com/office/drawing/2014/main" xmlns="" id="{17BC413E-24C8-4D69-86FB-A4E4A4BE5A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79" name="Freeform 4888">
                  <a:extLst>
                    <a:ext uri="{FF2B5EF4-FFF2-40B4-BE49-F238E27FC236}">
                      <a16:creationId xmlns:a16="http://schemas.microsoft.com/office/drawing/2014/main" xmlns="" id="{4C35630A-11A7-4394-9971-43220ED0C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2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80" name="Freeform 4889">
                  <a:extLst>
                    <a:ext uri="{FF2B5EF4-FFF2-40B4-BE49-F238E27FC236}">
                      <a16:creationId xmlns:a16="http://schemas.microsoft.com/office/drawing/2014/main" xmlns="" id="{E6FC7C71-65AE-498C-B4AC-DAE650EDF6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6" y="3558"/>
                  <a:ext cx="4" cy="3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2 h 4"/>
                    <a:gd name="T4" fmla="*/ 2 w 5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81" name="Freeform 4890">
                  <a:extLst>
                    <a:ext uri="{FF2B5EF4-FFF2-40B4-BE49-F238E27FC236}">
                      <a16:creationId xmlns:a16="http://schemas.microsoft.com/office/drawing/2014/main" xmlns="" id="{B5993C69-267D-4262-8693-71C6FBE43C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8" y="356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82" name="Freeform 4891">
                  <a:extLst>
                    <a:ext uri="{FF2B5EF4-FFF2-40B4-BE49-F238E27FC236}">
                      <a16:creationId xmlns:a16="http://schemas.microsoft.com/office/drawing/2014/main" xmlns="" id="{01F0ABEC-8E2E-4A54-A4D6-235A3FB67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2" y="3551"/>
                  <a:ext cx="4" cy="10"/>
                </a:xfrm>
                <a:custGeom>
                  <a:avLst/>
                  <a:gdLst>
                    <a:gd name="T0" fmla="*/ 0 w 4"/>
                    <a:gd name="T1" fmla="*/ 7 h 11"/>
                    <a:gd name="T2" fmla="*/ 2 w 4"/>
                    <a:gd name="T3" fmla="*/ 0 h 11"/>
                    <a:gd name="T4" fmla="*/ 4 w 4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83" name="Freeform 4892">
                  <a:extLst>
                    <a:ext uri="{FF2B5EF4-FFF2-40B4-BE49-F238E27FC236}">
                      <a16:creationId xmlns:a16="http://schemas.microsoft.com/office/drawing/2014/main" xmlns="" id="{8A0EBFA1-8407-493B-B3FB-18E5726DD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4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84" name="Freeform 4893">
                  <a:extLst>
                    <a:ext uri="{FF2B5EF4-FFF2-40B4-BE49-F238E27FC236}">
                      <a16:creationId xmlns:a16="http://schemas.microsoft.com/office/drawing/2014/main" xmlns="" id="{594D9CEC-41BC-47DD-8BEC-453395515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6" y="3555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85" name="Freeform 4894">
                  <a:extLst>
                    <a:ext uri="{FF2B5EF4-FFF2-40B4-BE49-F238E27FC236}">
                      <a16:creationId xmlns:a16="http://schemas.microsoft.com/office/drawing/2014/main" xmlns="" id="{FE750F17-D052-47B3-848E-F9EF5BAEB8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0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86" name="Freeform 4895">
                  <a:extLst>
                    <a:ext uri="{FF2B5EF4-FFF2-40B4-BE49-F238E27FC236}">
                      <a16:creationId xmlns:a16="http://schemas.microsoft.com/office/drawing/2014/main" xmlns="" id="{BC899459-BECE-41FA-AE77-6AB6B949F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2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87" name="Freeform 4896">
                  <a:extLst>
                    <a:ext uri="{FF2B5EF4-FFF2-40B4-BE49-F238E27FC236}">
                      <a16:creationId xmlns:a16="http://schemas.microsoft.com/office/drawing/2014/main" xmlns="" id="{56E23CBD-5C7A-42C0-9412-7191E0A46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4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88" name="Freeform 4897">
                  <a:extLst>
                    <a:ext uri="{FF2B5EF4-FFF2-40B4-BE49-F238E27FC236}">
                      <a16:creationId xmlns:a16="http://schemas.microsoft.com/office/drawing/2014/main" xmlns="" id="{FBB2C250-BB4A-4AA3-A581-94C7FA920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89" name="Freeform 4898">
                  <a:extLst>
                    <a:ext uri="{FF2B5EF4-FFF2-40B4-BE49-F238E27FC236}">
                      <a16:creationId xmlns:a16="http://schemas.microsoft.com/office/drawing/2014/main" xmlns="" id="{16C94C31-5670-4BB8-816C-54E396751F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0" y="3558"/>
                  <a:ext cx="4" cy="5"/>
                </a:xfrm>
                <a:custGeom>
                  <a:avLst/>
                  <a:gdLst>
                    <a:gd name="T0" fmla="*/ 0 w 5"/>
                    <a:gd name="T1" fmla="*/ 0 h 6"/>
                    <a:gd name="T2" fmla="*/ 2 w 5"/>
                    <a:gd name="T3" fmla="*/ 3 h 6"/>
                    <a:gd name="T4" fmla="*/ 2 w 5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6"/>
                    <a:gd name="T11" fmla="*/ 5 w 5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5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90" name="Freeform 4899">
                  <a:extLst>
                    <a:ext uri="{FF2B5EF4-FFF2-40B4-BE49-F238E27FC236}">
                      <a16:creationId xmlns:a16="http://schemas.microsoft.com/office/drawing/2014/main" xmlns="" id="{6FB42008-4E12-4F40-BF5A-67DC70BECB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2" y="3558"/>
                  <a:ext cx="6" cy="5"/>
                </a:xfrm>
                <a:custGeom>
                  <a:avLst/>
                  <a:gdLst>
                    <a:gd name="T0" fmla="*/ 0 w 7"/>
                    <a:gd name="T1" fmla="*/ 3 h 6"/>
                    <a:gd name="T2" fmla="*/ 3 w 7"/>
                    <a:gd name="T3" fmla="*/ 0 h 6"/>
                    <a:gd name="T4" fmla="*/ 3 w 7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6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91" name="Freeform 4900">
                  <a:extLst>
                    <a:ext uri="{FF2B5EF4-FFF2-40B4-BE49-F238E27FC236}">
                      <a16:creationId xmlns:a16="http://schemas.microsoft.com/office/drawing/2014/main" xmlns="" id="{33781A2A-5D53-4E6E-BE01-644CB1F6DA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92" name="Freeform 4901">
                  <a:extLst>
                    <a:ext uri="{FF2B5EF4-FFF2-40B4-BE49-F238E27FC236}">
                      <a16:creationId xmlns:a16="http://schemas.microsoft.com/office/drawing/2014/main" xmlns="" id="{F74BAD3F-0942-4001-B49F-D44C38280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8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93" name="Freeform 4902">
                  <a:extLst>
                    <a:ext uri="{FF2B5EF4-FFF2-40B4-BE49-F238E27FC236}">
                      <a16:creationId xmlns:a16="http://schemas.microsoft.com/office/drawing/2014/main" xmlns="" id="{930FB37C-3E89-4F4C-B6C4-E90143F2A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0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94" name="Freeform 4903">
                  <a:extLst>
                    <a:ext uri="{FF2B5EF4-FFF2-40B4-BE49-F238E27FC236}">
                      <a16:creationId xmlns:a16="http://schemas.microsoft.com/office/drawing/2014/main" xmlns="" id="{8767E820-4482-4A2B-BDE9-AE11420708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2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95" name="Freeform 4904">
                  <a:extLst>
                    <a:ext uri="{FF2B5EF4-FFF2-40B4-BE49-F238E27FC236}">
                      <a16:creationId xmlns:a16="http://schemas.microsoft.com/office/drawing/2014/main" xmlns="" id="{EA43423D-1AAB-4043-B89C-7169D0E4C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4" y="3555"/>
                  <a:ext cx="6" cy="6"/>
                </a:xfrm>
                <a:custGeom>
                  <a:avLst/>
                  <a:gdLst>
                    <a:gd name="T0" fmla="*/ 0 w 6"/>
                    <a:gd name="T1" fmla="*/ 0 h 7"/>
                    <a:gd name="T2" fmla="*/ 4 w 6"/>
                    <a:gd name="T3" fmla="*/ 3 h 7"/>
                    <a:gd name="T4" fmla="*/ 6 w 6"/>
                    <a:gd name="T5" fmla="*/ 3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96" name="Freeform 4905">
                  <a:extLst>
                    <a:ext uri="{FF2B5EF4-FFF2-40B4-BE49-F238E27FC236}">
                      <a16:creationId xmlns:a16="http://schemas.microsoft.com/office/drawing/2014/main" xmlns="" id="{B2595297-8963-4CF1-A186-E30027C140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8" y="3560"/>
                  <a:ext cx="6" cy="1"/>
                </a:xfrm>
                <a:custGeom>
                  <a:avLst/>
                  <a:gdLst>
                    <a:gd name="T0" fmla="*/ 0 w 6"/>
                    <a:gd name="T1" fmla="*/ 1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97" name="Freeform 4906">
                  <a:extLst>
                    <a:ext uri="{FF2B5EF4-FFF2-40B4-BE49-F238E27FC236}">
                      <a16:creationId xmlns:a16="http://schemas.microsoft.com/office/drawing/2014/main" xmlns="" id="{0A22BDD5-E02A-4D71-B42E-88E136D8F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2" y="3555"/>
                  <a:ext cx="5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5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98" name="Freeform 4907">
                  <a:extLst>
                    <a:ext uri="{FF2B5EF4-FFF2-40B4-BE49-F238E27FC236}">
                      <a16:creationId xmlns:a16="http://schemas.microsoft.com/office/drawing/2014/main" xmlns="" id="{12CC969B-0A6C-464E-9BE6-16DAC6EAA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4" y="3553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799" name="Freeform 4908">
                  <a:extLst>
                    <a:ext uri="{FF2B5EF4-FFF2-40B4-BE49-F238E27FC236}">
                      <a16:creationId xmlns:a16="http://schemas.microsoft.com/office/drawing/2014/main" xmlns="" id="{12B00117-DB95-4223-9132-7B6B8F607A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7" y="3553"/>
                  <a:ext cx="5" cy="2"/>
                </a:xfrm>
                <a:custGeom>
                  <a:avLst/>
                  <a:gdLst>
                    <a:gd name="T0" fmla="*/ 0 w 6"/>
                    <a:gd name="T1" fmla="*/ 0 h 2"/>
                    <a:gd name="T2" fmla="*/ 3 w 6"/>
                    <a:gd name="T3" fmla="*/ 2 h 2"/>
                    <a:gd name="T4" fmla="*/ 3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00" name="Freeform 4909">
                  <a:extLst>
                    <a:ext uri="{FF2B5EF4-FFF2-40B4-BE49-F238E27FC236}">
                      <a16:creationId xmlns:a16="http://schemas.microsoft.com/office/drawing/2014/main" xmlns="" id="{21D18BB4-FAF6-457B-A470-F659B9951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0" y="3555"/>
                  <a:ext cx="4" cy="6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3 h 7"/>
                    <a:gd name="T4" fmla="*/ 4 w 4"/>
                    <a:gd name="T5" fmla="*/ 3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01" name="Freeform 4910">
                  <a:extLst>
                    <a:ext uri="{FF2B5EF4-FFF2-40B4-BE49-F238E27FC236}">
                      <a16:creationId xmlns:a16="http://schemas.microsoft.com/office/drawing/2014/main" xmlns="" id="{22BB58A9-F321-4FEC-9C14-D224C20305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2" y="355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02" name="Freeform 4911">
                  <a:extLst>
                    <a:ext uri="{FF2B5EF4-FFF2-40B4-BE49-F238E27FC236}">
                      <a16:creationId xmlns:a16="http://schemas.microsoft.com/office/drawing/2014/main" xmlns="" id="{CA8F0069-9280-4A78-93EF-9AFBA880A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4" y="3547"/>
                  <a:ext cx="4" cy="11"/>
                </a:xfrm>
                <a:custGeom>
                  <a:avLst/>
                  <a:gdLst>
                    <a:gd name="T0" fmla="*/ 0 w 4"/>
                    <a:gd name="T1" fmla="*/ 11 h 11"/>
                    <a:gd name="T2" fmla="*/ 2 w 4"/>
                    <a:gd name="T3" fmla="*/ 0 h 11"/>
                    <a:gd name="T4" fmla="*/ 4 w 4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03" name="Freeform 4912">
                  <a:extLst>
                    <a:ext uri="{FF2B5EF4-FFF2-40B4-BE49-F238E27FC236}">
                      <a16:creationId xmlns:a16="http://schemas.microsoft.com/office/drawing/2014/main" xmlns="" id="{73E94141-D032-4226-8176-93D1C1B05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6" y="3545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04" name="Freeform 4913">
                  <a:extLst>
                    <a:ext uri="{FF2B5EF4-FFF2-40B4-BE49-F238E27FC236}">
                      <a16:creationId xmlns:a16="http://schemas.microsoft.com/office/drawing/2014/main" xmlns="" id="{3983B868-4153-4E8A-8E2D-07FD9E8908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0" y="354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05" name="Freeform 4914">
                  <a:extLst>
                    <a:ext uri="{FF2B5EF4-FFF2-40B4-BE49-F238E27FC236}">
                      <a16:creationId xmlns:a16="http://schemas.microsoft.com/office/drawing/2014/main" xmlns="" id="{21823323-55E7-4CCE-A0CF-FA56AC660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2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06" name="Freeform 4915">
                  <a:extLst>
                    <a:ext uri="{FF2B5EF4-FFF2-40B4-BE49-F238E27FC236}">
                      <a16:creationId xmlns:a16="http://schemas.microsoft.com/office/drawing/2014/main" xmlns="" id="{89FB3518-5D6A-4FCB-BA2D-54A66506F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4" y="3545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07" name="Freeform 4916">
                  <a:extLst>
                    <a:ext uri="{FF2B5EF4-FFF2-40B4-BE49-F238E27FC236}">
                      <a16:creationId xmlns:a16="http://schemas.microsoft.com/office/drawing/2014/main" xmlns="" id="{FCD4EE37-F29E-4229-9682-8CE5924F5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8" y="3547"/>
                  <a:ext cx="4" cy="8"/>
                </a:xfrm>
                <a:custGeom>
                  <a:avLst/>
                  <a:gdLst>
                    <a:gd name="T0" fmla="*/ 0 w 5"/>
                    <a:gd name="T1" fmla="*/ 0 h 8"/>
                    <a:gd name="T2" fmla="*/ 2 w 5"/>
                    <a:gd name="T3" fmla="*/ 8 h 8"/>
                    <a:gd name="T4" fmla="*/ 2 w 5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0"/>
                      </a:moveTo>
                      <a:lnTo>
                        <a:pt x="3" y="8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08" name="Freeform 4917">
                  <a:extLst>
                    <a:ext uri="{FF2B5EF4-FFF2-40B4-BE49-F238E27FC236}">
                      <a16:creationId xmlns:a16="http://schemas.microsoft.com/office/drawing/2014/main" xmlns="" id="{ABBEF7E0-F107-4700-99D0-3427B24E78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0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09" name="Freeform 4918">
                  <a:extLst>
                    <a:ext uri="{FF2B5EF4-FFF2-40B4-BE49-F238E27FC236}">
                      <a16:creationId xmlns:a16="http://schemas.microsoft.com/office/drawing/2014/main" xmlns="" id="{C97A7E50-9B9B-4B75-8FD8-4539AE067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2" y="3551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4 w 6"/>
                    <a:gd name="T3" fmla="*/ 0 h 7"/>
                    <a:gd name="T4" fmla="*/ 6 w 6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7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10" name="Freeform 4919">
                  <a:extLst>
                    <a:ext uri="{FF2B5EF4-FFF2-40B4-BE49-F238E27FC236}">
                      <a16:creationId xmlns:a16="http://schemas.microsoft.com/office/drawing/2014/main" xmlns="" id="{E0E7E314-7393-4BD9-AE5D-F4813219D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6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11" name="Freeform 4920">
                  <a:extLst>
                    <a:ext uri="{FF2B5EF4-FFF2-40B4-BE49-F238E27FC236}">
                      <a16:creationId xmlns:a16="http://schemas.microsoft.com/office/drawing/2014/main" xmlns="" id="{BDD12E1E-11D0-4831-9E5A-F5E035F86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8" y="3558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12" name="Freeform 4921">
                  <a:extLst>
                    <a:ext uri="{FF2B5EF4-FFF2-40B4-BE49-F238E27FC236}">
                      <a16:creationId xmlns:a16="http://schemas.microsoft.com/office/drawing/2014/main" xmlns="" id="{A8CE1E90-83A8-4253-967C-854B17F7F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2" y="3553"/>
                  <a:ext cx="4" cy="7"/>
                </a:xfrm>
                <a:custGeom>
                  <a:avLst/>
                  <a:gdLst>
                    <a:gd name="T0" fmla="*/ 0 w 4"/>
                    <a:gd name="T1" fmla="*/ 7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13" name="Freeform 4922">
                  <a:extLst>
                    <a:ext uri="{FF2B5EF4-FFF2-40B4-BE49-F238E27FC236}">
                      <a16:creationId xmlns:a16="http://schemas.microsoft.com/office/drawing/2014/main" xmlns="" id="{636ACEC8-00C0-4780-A2BD-9498D467F6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14" name="Freeform 4923">
                  <a:extLst>
                    <a:ext uri="{FF2B5EF4-FFF2-40B4-BE49-F238E27FC236}">
                      <a16:creationId xmlns:a16="http://schemas.microsoft.com/office/drawing/2014/main" xmlns="" id="{6FAE36DF-9EFF-49B3-8A0A-D0403475C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6" y="355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15" name="Freeform 4924">
                  <a:extLst>
                    <a:ext uri="{FF2B5EF4-FFF2-40B4-BE49-F238E27FC236}">
                      <a16:creationId xmlns:a16="http://schemas.microsoft.com/office/drawing/2014/main" xmlns="" id="{7A6940D2-0777-4AD8-8F51-AE7E52313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0" y="3545"/>
                  <a:ext cx="4" cy="8"/>
                </a:xfrm>
                <a:custGeom>
                  <a:avLst/>
                  <a:gdLst>
                    <a:gd name="T0" fmla="*/ 0 w 5"/>
                    <a:gd name="T1" fmla="*/ 8 h 8"/>
                    <a:gd name="T2" fmla="*/ 2 w 5"/>
                    <a:gd name="T3" fmla="*/ 0 h 8"/>
                    <a:gd name="T4" fmla="*/ 2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16" name="Freeform 4925">
                  <a:extLst>
                    <a:ext uri="{FF2B5EF4-FFF2-40B4-BE49-F238E27FC236}">
                      <a16:creationId xmlns:a16="http://schemas.microsoft.com/office/drawing/2014/main" xmlns="" id="{9A52B018-C484-45B2-88A4-BAC158C44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2" y="3545"/>
                  <a:ext cx="4" cy="4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4 h 4"/>
                    <a:gd name="T4" fmla="*/ 2 w 5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3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17" name="Freeform 4926">
                  <a:extLst>
                    <a:ext uri="{FF2B5EF4-FFF2-40B4-BE49-F238E27FC236}">
                      <a16:creationId xmlns:a16="http://schemas.microsoft.com/office/drawing/2014/main" xmlns="" id="{03480489-0CB3-4F66-A9CD-EAB88256BE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4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18" name="Freeform 4927">
                  <a:extLst>
                    <a:ext uri="{FF2B5EF4-FFF2-40B4-BE49-F238E27FC236}">
                      <a16:creationId xmlns:a16="http://schemas.microsoft.com/office/drawing/2014/main" xmlns="" id="{A47C45ED-5DB9-47B7-B6EC-817C559CF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6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19" name="Freeform 4928">
                  <a:extLst>
                    <a:ext uri="{FF2B5EF4-FFF2-40B4-BE49-F238E27FC236}">
                      <a16:creationId xmlns:a16="http://schemas.microsoft.com/office/drawing/2014/main" xmlns="" id="{A154EF50-0EF3-488C-B64B-3766EC046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0" y="355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20" name="Freeform 4929">
                  <a:extLst>
                    <a:ext uri="{FF2B5EF4-FFF2-40B4-BE49-F238E27FC236}">
                      <a16:creationId xmlns:a16="http://schemas.microsoft.com/office/drawing/2014/main" xmlns="" id="{1A38A604-3FC7-4642-81FC-9048548C3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2" y="3545"/>
                  <a:ext cx="4" cy="8"/>
                </a:xfrm>
                <a:custGeom>
                  <a:avLst/>
                  <a:gdLst>
                    <a:gd name="T0" fmla="*/ 0 w 4"/>
                    <a:gd name="T1" fmla="*/ 8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21" name="Freeform 4930">
                  <a:extLst>
                    <a:ext uri="{FF2B5EF4-FFF2-40B4-BE49-F238E27FC236}">
                      <a16:creationId xmlns:a16="http://schemas.microsoft.com/office/drawing/2014/main" xmlns="" id="{D26A1CFB-3139-4F2B-A4F6-B2F3D0717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4" y="3545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22" name="Freeform 4931">
                  <a:extLst>
                    <a:ext uri="{FF2B5EF4-FFF2-40B4-BE49-F238E27FC236}">
                      <a16:creationId xmlns:a16="http://schemas.microsoft.com/office/drawing/2014/main" xmlns="" id="{3FB9F042-054B-4C37-95F1-BA420508A7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6" y="3549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6 h 6"/>
                    <a:gd name="T4" fmla="*/ 6 w 6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23" name="Freeform 4932">
                  <a:extLst>
                    <a:ext uri="{FF2B5EF4-FFF2-40B4-BE49-F238E27FC236}">
                      <a16:creationId xmlns:a16="http://schemas.microsoft.com/office/drawing/2014/main" xmlns="" id="{16A3F70B-F60C-4A35-8811-7DFEEBDFEA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0" y="3549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24" name="Freeform 4933">
                  <a:extLst>
                    <a:ext uri="{FF2B5EF4-FFF2-40B4-BE49-F238E27FC236}">
                      <a16:creationId xmlns:a16="http://schemas.microsoft.com/office/drawing/2014/main" xmlns="" id="{2C1EB038-F119-4EA6-AC7B-0097A6B9F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2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25" name="Freeform 4934">
                  <a:extLst>
                    <a:ext uri="{FF2B5EF4-FFF2-40B4-BE49-F238E27FC236}">
                      <a16:creationId xmlns:a16="http://schemas.microsoft.com/office/drawing/2014/main" xmlns="" id="{F24C23EF-271D-4EE7-955E-52744A424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3551"/>
                  <a:ext cx="6" cy="4"/>
                </a:xfrm>
                <a:custGeom>
                  <a:avLst/>
                  <a:gdLst>
                    <a:gd name="T0" fmla="*/ 0 w 7"/>
                    <a:gd name="T1" fmla="*/ 0 h 4"/>
                    <a:gd name="T2" fmla="*/ 3 w 7"/>
                    <a:gd name="T3" fmla="*/ 4 h 4"/>
                    <a:gd name="T4" fmla="*/ 3 w 7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0"/>
                      </a:moveTo>
                      <a:lnTo>
                        <a:pt x="5" y="4"/>
                      </a:lnTo>
                      <a:lnTo>
                        <a:pt x="7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26" name="Freeform 4935">
                  <a:extLst>
                    <a:ext uri="{FF2B5EF4-FFF2-40B4-BE49-F238E27FC236}">
                      <a16:creationId xmlns:a16="http://schemas.microsoft.com/office/drawing/2014/main" xmlns="" id="{51DA6339-3E48-4024-A396-68E0C394D1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8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27" name="Freeform 4936">
                  <a:extLst>
                    <a:ext uri="{FF2B5EF4-FFF2-40B4-BE49-F238E27FC236}">
                      <a16:creationId xmlns:a16="http://schemas.microsoft.com/office/drawing/2014/main" xmlns="" id="{22F65422-1927-4F72-A263-1A75042D4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0" y="3553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28" name="Freeform 4937">
                  <a:extLst>
                    <a:ext uri="{FF2B5EF4-FFF2-40B4-BE49-F238E27FC236}">
                      <a16:creationId xmlns:a16="http://schemas.microsoft.com/office/drawing/2014/main" xmlns="" id="{B9BA40F9-989F-44C5-AE2F-06C161EA9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4" y="3549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29" name="Freeform 4938">
                  <a:extLst>
                    <a:ext uri="{FF2B5EF4-FFF2-40B4-BE49-F238E27FC236}">
                      <a16:creationId xmlns:a16="http://schemas.microsoft.com/office/drawing/2014/main" xmlns="" id="{9454DABC-68AE-45A2-AB77-958AC75BB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30" name="Freeform 4939">
                  <a:extLst>
                    <a:ext uri="{FF2B5EF4-FFF2-40B4-BE49-F238E27FC236}">
                      <a16:creationId xmlns:a16="http://schemas.microsoft.com/office/drawing/2014/main" xmlns="" id="{40BE9724-E2A4-48AF-81FC-CA2FD03F8F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8" y="3547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31" name="Freeform 4940">
                  <a:extLst>
                    <a:ext uri="{FF2B5EF4-FFF2-40B4-BE49-F238E27FC236}">
                      <a16:creationId xmlns:a16="http://schemas.microsoft.com/office/drawing/2014/main" xmlns="" id="{2C0AE95C-86D9-4CDA-AE5C-3D407F6A3F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2" y="3547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32" name="Freeform 4941">
                  <a:extLst>
                    <a:ext uri="{FF2B5EF4-FFF2-40B4-BE49-F238E27FC236}">
                      <a16:creationId xmlns:a16="http://schemas.microsoft.com/office/drawing/2014/main" xmlns="" id="{3B1BAFA2-A189-4632-A944-12A02BC59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4" y="3547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33" name="Freeform 4942">
                  <a:extLst>
                    <a:ext uri="{FF2B5EF4-FFF2-40B4-BE49-F238E27FC236}">
                      <a16:creationId xmlns:a16="http://schemas.microsoft.com/office/drawing/2014/main" xmlns="" id="{DADCF681-DA2C-4B87-95F9-60F4D1629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6" y="3547"/>
                  <a:ext cx="6" cy="4"/>
                </a:xfrm>
                <a:custGeom>
                  <a:avLst/>
                  <a:gdLst>
                    <a:gd name="T0" fmla="*/ 0 w 7"/>
                    <a:gd name="T1" fmla="*/ 4 h 4"/>
                    <a:gd name="T2" fmla="*/ 3 w 7"/>
                    <a:gd name="T3" fmla="*/ 0 h 4"/>
                    <a:gd name="T4" fmla="*/ 3 w 7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4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34" name="Freeform 4943">
                  <a:extLst>
                    <a:ext uri="{FF2B5EF4-FFF2-40B4-BE49-F238E27FC236}">
                      <a16:creationId xmlns:a16="http://schemas.microsoft.com/office/drawing/2014/main" xmlns="" id="{677305DA-C519-449F-A573-19C1A0412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3547"/>
                  <a:ext cx="3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2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35" name="Freeform 4944">
                  <a:extLst>
                    <a:ext uri="{FF2B5EF4-FFF2-40B4-BE49-F238E27FC236}">
                      <a16:creationId xmlns:a16="http://schemas.microsoft.com/office/drawing/2014/main" xmlns="" id="{2ABD6007-8FC6-4B99-921C-44EF5D261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2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36" name="Freeform 4945">
                  <a:extLst>
                    <a:ext uri="{FF2B5EF4-FFF2-40B4-BE49-F238E27FC236}">
                      <a16:creationId xmlns:a16="http://schemas.microsoft.com/office/drawing/2014/main" xmlns="" id="{EA2E6440-3B5D-4BF7-8C74-32B4BB6293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4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37" name="Freeform 4946">
                  <a:extLst>
                    <a:ext uri="{FF2B5EF4-FFF2-40B4-BE49-F238E27FC236}">
                      <a16:creationId xmlns:a16="http://schemas.microsoft.com/office/drawing/2014/main" xmlns="" id="{12FFDCC0-D369-46F4-8DC6-9D9F9E4DB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" y="3545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38" name="Freeform 4947">
                  <a:extLst>
                    <a:ext uri="{FF2B5EF4-FFF2-40B4-BE49-F238E27FC236}">
                      <a16:creationId xmlns:a16="http://schemas.microsoft.com/office/drawing/2014/main" xmlns="" id="{C4B2DD08-25E4-42D3-8ED5-D0B9A8047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" y="3545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39" name="Freeform 4948">
                  <a:extLst>
                    <a:ext uri="{FF2B5EF4-FFF2-40B4-BE49-F238E27FC236}">
                      <a16:creationId xmlns:a16="http://schemas.microsoft.com/office/drawing/2014/main" xmlns="" id="{C326C6BE-8793-4860-B5C0-B2B6C138FF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2" y="3545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40" name="Freeform 4949">
                  <a:extLst>
                    <a:ext uri="{FF2B5EF4-FFF2-40B4-BE49-F238E27FC236}">
                      <a16:creationId xmlns:a16="http://schemas.microsoft.com/office/drawing/2014/main" xmlns="" id="{D2876B3D-62E5-4750-A71F-0EABA563B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6" y="354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41" name="Freeform 4950">
                  <a:extLst>
                    <a:ext uri="{FF2B5EF4-FFF2-40B4-BE49-F238E27FC236}">
                      <a16:creationId xmlns:a16="http://schemas.microsoft.com/office/drawing/2014/main" xmlns="" id="{00D3CBB8-21F8-4CE4-919B-0CBECF675B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8" y="354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42" name="Freeform 4951">
                  <a:extLst>
                    <a:ext uri="{FF2B5EF4-FFF2-40B4-BE49-F238E27FC236}">
                      <a16:creationId xmlns:a16="http://schemas.microsoft.com/office/drawing/2014/main" xmlns="" id="{011160FC-D9FA-4156-B5A1-F21D51AFF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0" y="3545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43" name="Freeform 4952">
                  <a:extLst>
                    <a:ext uri="{FF2B5EF4-FFF2-40B4-BE49-F238E27FC236}">
                      <a16:creationId xmlns:a16="http://schemas.microsoft.com/office/drawing/2014/main" xmlns="" id="{D138567D-0B0D-4FAE-AC37-4EE939D8D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4" y="3539"/>
                  <a:ext cx="4" cy="8"/>
                </a:xfrm>
                <a:custGeom>
                  <a:avLst/>
                  <a:gdLst>
                    <a:gd name="T0" fmla="*/ 0 w 4"/>
                    <a:gd name="T1" fmla="*/ 8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44" name="Freeform 4953">
                  <a:extLst>
                    <a:ext uri="{FF2B5EF4-FFF2-40B4-BE49-F238E27FC236}">
                      <a16:creationId xmlns:a16="http://schemas.microsoft.com/office/drawing/2014/main" xmlns="" id="{FC68033C-7C08-4176-BD47-2DAD861C20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6" y="3534"/>
                  <a:ext cx="4" cy="5"/>
                </a:xfrm>
                <a:custGeom>
                  <a:avLst/>
                  <a:gdLst>
                    <a:gd name="T0" fmla="*/ 0 w 4"/>
                    <a:gd name="T1" fmla="*/ 3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45" name="Freeform 4954">
                  <a:extLst>
                    <a:ext uri="{FF2B5EF4-FFF2-40B4-BE49-F238E27FC236}">
                      <a16:creationId xmlns:a16="http://schemas.microsoft.com/office/drawing/2014/main" xmlns="" id="{EF043572-D103-4EC3-A4A3-6A6573977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8" y="3534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46" name="Freeform 4955">
                  <a:extLst>
                    <a:ext uri="{FF2B5EF4-FFF2-40B4-BE49-F238E27FC236}">
                      <a16:creationId xmlns:a16="http://schemas.microsoft.com/office/drawing/2014/main" xmlns="" id="{0BE383D5-1B76-4303-BD44-60A4451C5A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0" y="3536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47" name="Freeform 4956">
                  <a:extLst>
                    <a:ext uri="{FF2B5EF4-FFF2-40B4-BE49-F238E27FC236}">
                      <a16:creationId xmlns:a16="http://schemas.microsoft.com/office/drawing/2014/main" xmlns="" id="{D2450E68-A272-48D9-B6F3-1DD105765E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4" y="3536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48" name="Freeform 4957">
                  <a:extLst>
                    <a:ext uri="{FF2B5EF4-FFF2-40B4-BE49-F238E27FC236}">
                      <a16:creationId xmlns:a16="http://schemas.microsoft.com/office/drawing/2014/main" xmlns="" id="{A180ECD7-D932-4680-9469-968E59C72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6" y="3531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49" name="Freeform 4958">
                  <a:extLst>
                    <a:ext uri="{FF2B5EF4-FFF2-40B4-BE49-F238E27FC236}">
                      <a16:creationId xmlns:a16="http://schemas.microsoft.com/office/drawing/2014/main" xmlns="" id="{B3FDEB9B-42EF-4EAE-871C-CA19F18E45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8" y="352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50" name="Freeform 4959">
                  <a:extLst>
                    <a:ext uri="{FF2B5EF4-FFF2-40B4-BE49-F238E27FC236}">
                      <a16:creationId xmlns:a16="http://schemas.microsoft.com/office/drawing/2014/main" xmlns="" id="{A87FA66F-EFDA-438B-BCD4-1C9F1491A3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2" y="352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51" name="Freeform 4960">
                  <a:extLst>
                    <a:ext uri="{FF2B5EF4-FFF2-40B4-BE49-F238E27FC236}">
                      <a16:creationId xmlns:a16="http://schemas.microsoft.com/office/drawing/2014/main" xmlns="" id="{26010D07-4497-4B6D-A88E-16DE72024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4" y="3529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52" name="Freeform 4961">
                  <a:extLst>
                    <a:ext uri="{FF2B5EF4-FFF2-40B4-BE49-F238E27FC236}">
                      <a16:creationId xmlns:a16="http://schemas.microsoft.com/office/drawing/2014/main" xmlns="" id="{618BCCB0-BC19-4387-B0B1-706036E1AC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6" y="3529"/>
                  <a:ext cx="6" cy="5"/>
                </a:xfrm>
                <a:custGeom>
                  <a:avLst/>
                  <a:gdLst>
                    <a:gd name="T0" fmla="*/ 0 w 7"/>
                    <a:gd name="T1" fmla="*/ 0 h 5"/>
                    <a:gd name="T2" fmla="*/ 3 w 7"/>
                    <a:gd name="T3" fmla="*/ 5 h 5"/>
                    <a:gd name="T4" fmla="*/ 3 w 7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5"/>
                    <a:gd name="T11" fmla="*/ 7 w 7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5">
                      <a:moveTo>
                        <a:pt x="0" y="0"/>
                      </a:moveTo>
                      <a:lnTo>
                        <a:pt x="5" y="5"/>
                      </a:lnTo>
                      <a:lnTo>
                        <a:pt x="7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53" name="Freeform 4962">
                  <a:extLst>
                    <a:ext uri="{FF2B5EF4-FFF2-40B4-BE49-F238E27FC236}">
                      <a16:creationId xmlns:a16="http://schemas.microsoft.com/office/drawing/2014/main" xmlns="" id="{282D2ABB-CCEA-4DDC-B5BF-03DFA5567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0" y="3531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54" name="Freeform 4963">
                  <a:extLst>
                    <a:ext uri="{FF2B5EF4-FFF2-40B4-BE49-F238E27FC236}">
                      <a16:creationId xmlns:a16="http://schemas.microsoft.com/office/drawing/2014/main" xmlns="" id="{89D96FDF-30E0-486B-A3B8-98CD3EFAE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2" y="353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55" name="Freeform 4964">
                  <a:extLst>
                    <a:ext uri="{FF2B5EF4-FFF2-40B4-BE49-F238E27FC236}">
                      <a16:creationId xmlns:a16="http://schemas.microsoft.com/office/drawing/2014/main" xmlns="" id="{B75AE7B8-1D7C-4E98-8685-79301E53EA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4" y="353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56" name="Freeform 4965">
                  <a:extLst>
                    <a:ext uri="{FF2B5EF4-FFF2-40B4-BE49-F238E27FC236}">
                      <a16:creationId xmlns:a16="http://schemas.microsoft.com/office/drawing/2014/main" xmlns="" id="{5A0D7298-4058-4BF5-945A-F8FFFA4119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" y="3531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57" name="Freeform 4966">
                  <a:extLst>
                    <a:ext uri="{FF2B5EF4-FFF2-40B4-BE49-F238E27FC236}">
                      <a16:creationId xmlns:a16="http://schemas.microsoft.com/office/drawing/2014/main" xmlns="" id="{AB9FFF73-3380-4A30-94DD-2A6FDEE3D9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0" y="3531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58" name="Freeform 4967">
                  <a:extLst>
                    <a:ext uri="{FF2B5EF4-FFF2-40B4-BE49-F238E27FC236}">
                      <a16:creationId xmlns:a16="http://schemas.microsoft.com/office/drawing/2014/main" xmlns="" id="{DC286B68-B04E-4A52-980A-CAA3A9174F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2" y="3523"/>
                  <a:ext cx="6" cy="8"/>
                </a:xfrm>
                <a:custGeom>
                  <a:avLst/>
                  <a:gdLst>
                    <a:gd name="T0" fmla="*/ 0 w 6"/>
                    <a:gd name="T1" fmla="*/ 8 h 8"/>
                    <a:gd name="T2" fmla="*/ 4 w 6"/>
                    <a:gd name="T3" fmla="*/ 0 h 8"/>
                    <a:gd name="T4" fmla="*/ 6 w 6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8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59" name="Freeform 4968">
                  <a:extLst>
                    <a:ext uri="{FF2B5EF4-FFF2-40B4-BE49-F238E27FC236}">
                      <a16:creationId xmlns:a16="http://schemas.microsoft.com/office/drawing/2014/main" xmlns="" id="{5FBCE798-1AA7-4D7A-AF36-9786A2F63B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" y="352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60" name="Freeform 4969">
                  <a:extLst>
                    <a:ext uri="{FF2B5EF4-FFF2-40B4-BE49-F238E27FC236}">
                      <a16:creationId xmlns:a16="http://schemas.microsoft.com/office/drawing/2014/main" xmlns="" id="{C2AA005D-C2D2-4BF0-9B2E-47EB8BF0E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8" y="3525"/>
                  <a:ext cx="6" cy="2"/>
                </a:xfrm>
                <a:custGeom>
                  <a:avLst/>
                  <a:gdLst>
                    <a:gd name="T0" fmla="*/ 0 w 7"/>
                    <a:gd name="T1" fmla="*/ 2 h 2"/>
                    <a:gd name="T2" fmla="*/ 3 w 7"/>
                    <a:gd name="T3" fmla="*/ 0 h 2"/>
                    <a:gd name="T4" fmla="*/ 3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61" name="Freeform 4970">
                  <a:extLst>
                    <a:ext uri="{FF2B5EF4-FFF2-40B4-BE49-F238E27FC236}">
                      <a16:creationId xmlns:a16="http://schemas.microsoft.com/office/drawing/2014/main" xmlns="" id="{92F97DF0-ADB5-44CF-879E-FA525B373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2" y="352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62" name="Freeform 4971">
                  <a:extLst>
                    <a:ext uri="{FF2B5EF4-FFF2-40B4-BE49-F238E27FC236}">
                      <a16:creationId xmlns:a16="http://schemas.microsoft.com/office/drawing/2014/main" xmlns="" id="{18B005E9-8D99-4EE9-86FB-E21794D819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4" y="352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63" name="Freeform 4972">
                  <a:extLst>
                    <a:ext uri="{FF2B5EF4-FFF2-40B4-BE49-F238E27FC236}">
                      <a16:creationId xmlns:a16="http://schemas.microsoft.com/office/drawing/2014/main" xmlns="" id="{201459C8-1A40-4A2E-91B8-D7D1B30BC2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6" y="352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64" name="Freeform 4973">
                  <a:extLst>
                    <a:ext uri="{FF2B5EF4-FFF2-40B4-BE49-F238E27FC236}">
                      <a16:creationId xmlns:a16="http://schemas.microsoft.com/office/drawing/2014/main" xmlns="" id="{08609562-2DEC-4B3E-BDCC-89971FB39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8" y="3512"/>
                  <a:ext cx="4" cy="11"/>
                </a:xfrm>
                <a:custGeom>
                  <a:avLst/>
                  <a:gdLst>
                    <a:gd name="T0" fmla="*/ 0 w 4"/>
                    <a:gd name="T1" fmla="*/ 8 h 12"/>
                    <a:gd name="T2" fmla="*/ 2 w 4"/>
                    <a:gd name="T3" fmla="*/ 0 h 12"/>
                    <a:gd name="T4" fmla="*/ 4 w 4"/>
                    <a:gd name="T5" fmla="*/ 0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1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65" name="Freeform 4974">
                  <a:extLst>
                    <a:ext uri="{FF2B5EF4-FFF2-40B4-BE49-F238E27FC236}">
                      <a16:creationId xmlns:a16="http://schemas.microsoft.com/office/drawing/2014/main" xmlns="" id="{F1C1E241-D9F8-4473-AD3D-3213386DB4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0" y="3512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66" name="Freeform 4975">
                  <a:extLst>
                    <a:ext uri="{FF2B5EF4-FFF2-40B4-BE49-F238E27FC236}">
                      <a16:creationId xmlns:a16="http://schemas.microsoft.com/office/drawing/2014/main" xmlns="" id="{946F0489-8460-4B12-B5EB-8E7BEDC45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4" y="3512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67" name="Freeform 4976">
                  <a:extLst>
                    <a:ext uri="{FF2B5EF4-FFF2-40B4-BE49-F238E27FC236}">
                      <a16:creationId xmlns:a16="http://schemas.microsoft.com/office/drawing/2014/main" xmlns="" id="{F33C2A00-BE51-4D43-95CA-335F789AF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6" y="3512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68" name="Freeform 4977">
                  <a:extLst>
                    <a:ext uri="{FF2B5EF4-FFF2-40B4-BE49-F238E27FC236}">
                      <a16:creationId xmlns:a16="http://schemas.microsoft.com/office/drawing/2014/main" xmlns="" id="{CF6FDCD1-F3ED-4EF0-955E-D3896363E7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8" y="3501"/>
                  <a:ext cx="6" cy="11"/>
                </a:xfrm>
                <a:custGeom>
                  <a:avLst/>
                  <a:gdLst>
                    <a:gd name="T0" fmla="*/ 0 w 7"/>
                    <a:gd name="T1" fmla="*/ 11 h 11"/>
                    <a:gd name="T2" fmla="*/ 3 w 7"/>
                    <a:gd name="T3" fmla="*/ 0 h 11"/>
                    <a:gd name="T4" fmla="*/ 3 w 7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1"/>
                    <a:gd name="T11" fmla="*/ 7 w 7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1">
                      <a:moveTo>
                        <a:pt x="0" y="11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869" name="Freeform 4978">
                  <a:extLst>
                    <a:ext uri="{FF2B5EF4-FFF2-40B4-BE49-F238E27FC236}">
                      <a16:creationId xmlns:a16="http://schemas.microsoft.com/office/drawing/2014/main" xmlns="" id="{DB1D42A2-5026-4392-B747-A1D651D8CC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2" y="3486"/>
                  <a:ext cx="6" cy="15"/>
                </a:xfrm>
                <a:custGeom>
                  <a:avLst/>
                  <a:gdLst>
                    <a:gd name="T0" fmla="*/ 0 w 7"/>
                    <a:gd name="T1" fmla="*/ 12 h 16"/>
                    <a:gd name="T2" fmla="*/ 3 w 7"/>
                    <a:gd name="T3" fmla="*/ 0 h 16"/>
                    <a:gd name="T4" fmla="*/ 3 w 7"/>
                    <a:gd name="T5" fmla="*/ 0 h 1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6"/>
                    <a:gd name="T11" fmla="*/ 7 w 7"/>
                    <a:gd name="T12" fmla="*/ 16 h 1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6">
                      <a:moveTo>
                        <a:pt x="0" y="16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</p:grpSp>
          <p:grpSp>
            <p:nvGrpSpPr>
              <p:cNvPr id="1062" name="Group 4979">
                <a:extLst>
                  <a:ext uri="{FF2B5EF4-FFF2-40B4-BE49-F238E27FC236}">
                    <a16:creationId xmlns:a16="http://schemas.microsoft.com/office/drawing/2014/main" xmlns="" id="{1F8BE3DB-4444-4006-9209-A7757F122F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04" y="1250"/>
                <a:ext cx="510" cy="2523"/>
                <a:chOff x="2776" y="1020"/>
                <a:chExt cx="532" cy="2532"/>
              </a:xfrm>
            </p:grpSpPr>
            <p:sp>
              <p:nvSpPr>
                <p:cNvPr id="1470" name="Freeform 4980">
                  <a:extLst>
                    <a:ext uri="{FF2B5EF4-FFF2-40B4-BE49-F238E27FC236}">
                      <a16:creationId xmlns:a16="http://schemas.microsoft.com/office/drawing/2014/main" xmlns="" id="{71D97F76-0C52-4898-9EB6-7D59593F76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6" y="3479"/>
                  <a:ext cx="4" cy="7"/>
                </a:xfrm>
                <a:custGeom>
                  <a:avLst/>
                  <a:gdLst>
                    <a:gd name="T0" fmla="*/ 0 w 4"/>
                    <a:gd name="T1" fmla="*/ 7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71" name="Freeform 4981">
                  <a:extLst>
                    <a:ext uri="{FF2B5EF4-FFF2-40B4-BE49-F238E27FC236}">
                      <a16:creationId xmlns:a16="http://schemas.microsoft.com/office/drawing/2014/main" xmlns="" id="{CA8886F5-A566-4322-B611-83FAF66522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8" y="3466"/>
                  <a:ext cx="4" cy="13"/>
                </a:xfrm>
                <a:custGeom>
                  <a:avLst/>
                  <a:gdLst>
                    <a:gd name="T0" fmla="*/ 0 w 4"/>
                    <a:gd name="T1" fmla="*/ 10 h 14"/>
                    <a:gd name="T2" fmla="*/ 2 w 4"/>
                    <a:gd name="T3" fmla="*/ 0 h 14"/>
                    <a:gd name="T4" fmla="*/ 4 w 4"/>
                    <a:gd name="T5" fmla="*/ 0 h 1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4"/>
                    <a:gd name="T11" fmla="*/ 4 w 4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4">
                      <a:moveTo>
                        <a:pt x="0" y="1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72" name="Freeform 4982">
                  <a:extLst>
                    <a:ext uri="{FF2B5EF4-FFF2-40B4-BE49-F238E27FC236}">
                      <a16:creationId xmlns:a16="http://schemas.microsoft.com/office/drawing/2014/main" xmlns="" id="{341F41D4-FE4A-41C5-AE95-7C20FF138B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0" y="3451"/>
                  <a:ext cx="4" cy="15"/>
                </a:xfrm>
                <a:custGeom>
                  <a:avLst/>
                  <a:gdLst>
                    <a:gd name="T0" fmla="*/ 0 w 4"/>
                    <a:gd name="T1" fmla="*/ 15 h 15"/>
                    <a:gd name="T2" fmla="*/ 2 w 4"/>
                    <a:gd name="T3" fmla="*/ 0 h 15"/>
                    <a:gd name="T4" fmla="*/ 4 w 4"/>
                    <a:gd name="T5" fmla="*/ 0 h 1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5"/>
                    <a:gd name="T11" fmla="*/ 4 w 4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5">
                      <a:moveTo>
                        <a:pt x="0" y="1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73" name="Freeform 4983">
                  <a:extLst>
                    <a:ext uri="{FF2B5EF4-FFF2-40B4-BE49-F238E27FC236}">
                      <a16:creationId xmlns:a16="http://schemas.microsoft.com/office/drawing/2014/main" xmlns="" id="{E598FD54-8C4F-4700-81FE-4B439F8F8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3437"/>
                  <a:ext cx="6" cy="14"/>
                </a:xfrm>
                <a:custGeom>
                  <a:avLst/>
                  <a:gdLst>
                    <a:gd name="T0" fmla="*/ 0 w 6"/>
                    <a:gd name="T1" fmla="*/ 11 h 15"/>
                    <a:gd name="T2" fmla="*/ 4 w 6"/>
                    <a:gd name="T3" fmla="*/ 0 h 15"/>
                    <a:gd name="T4" fmla="*/ 6 w 6"/>
                    <a:gd name="T5" fmla="*/ 0 h 1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5"/>
                    <a:gd name="T11" fmla="*/ 6 w 6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5">
                      <a:moveTo>
                        <a:pt x="0" y="1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74" name="Freeform 4984">
                  <a:extLst>
                    <a:ext uri="{FF2B5EF4-FFF2-40B4-BE49-F238E27FC236}">
                      <a16:creationId xmlns:a16="http://schemas.microsoft.com/office/drawing/2014/main" xmlns="" id="{7B98D787-B808-4FFC-985D-E07FC7BCB5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6" y="3413"/>
                  <a:ext cx="4" cy="24"/>
                </a:xfrm>
                <a:custGeom>
                  <a:avLst/>
                  <a:gdLst>
                    <a:gd name="T0" fmla="*/ 0 w 4"/>
                    <a:gd name="T1" fmla="*/ 21 h 25"/>
                    <a:gd name="T2" fmla="*/ 2 w 4"/>
                    <a:gd name="T3" fmla="*/ 0 h 25"/>
                    <a:gd name="T4" fmla="*/ 4 w 4"/>
                    <a:gd name="T5" fmla="*/ 0 h 2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5"/>
                    <a:gd name="T11" fmla="*/ 4 w 4"/>
                    <a:gd name="T12" fmla="*/ 25 h 2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5">
                      <a:moveTo>
                        <a:pt x="0" y="2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75" name="Freeform 4985">
                  <a:extLst>
                    <a:ext uri="{FF2B5EF4-FFF2-40B4-BE49-F238E27FC236}">
                      <a16:creationId xmlns:a16="http://schemas.microsoft.com/office/drawing/2014/main" xmlns="" id="{3C9A2DE1-0832-4C56-8898-3D5A051D0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3379"/>
                  <a:ext cx="4" cy="34"/>
                </a:xfrm>
                <a:custGeom>
                  <a:avLst/>
                  <a:gdLst>
                    <a:gd name="T0" fmla="*/ 0 w 4"/>
                    <a:gd name="T1" fmla="*/ 31 h 35"/>
                    <a:gd name="T2" fmla="*/ 2 w 4"/>
                    <a:gd name="T3" fmla="*/ 0 h 35"/>
                    <a:gd name="T4" fmla="*/ 4 w 4"/>
                    <a:gd name="T5" fmla="*/ 0 h 3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5"/>
                    <a:gd name="T11" fmla="*/ 4 w 4"/>
                    <a:gd name="T12" fmla="*/ 35 h 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5">
                      <a:moveTo>
                        <a:pt x="0" y="3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76" name="Freeform 4986">
                  <a:extLst>
                    <a:ext uri="{FF2B5EF4-FFF2-40B4-BE49-F238E27FC236}">
                      <a16:creationId xmlns:a16="http://schemas.microsoft.com/office/drawing/2014/main" xmlns="" id="{B7E6682F-4E12-4AED-85A5-350A6EAC0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0" y="3339"/>
                  <a:ext cx="6" cy="40"/>
                </a:xfrm>
                <a:custGeom>
                  <a:avLst/>
                  <a:gdLst>
                    <a:gd name="T0" fmla="*/ 0 w 6"/>
                    <a:gd name="T1" fmla="*/ 34 h 42"/>
                    <a:gd name="T2" fmla="*/ 4 w 6"/>
                    <a:gd name="T3" fmla="*/ 0 h 42"/>
                    <a:gd name="T4" fmla="*/ 6 w 6"/>
                    <a:gd name="T5" fmla="*/ 0 h 4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2"/>
                    <a:gd name="T11" fmla="*/ 6 w 6"/>
                    <a:gd name="T12" fmla="*/ 42 h 4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2">
                      <a:moveTo>
                        <a:pt x="0" y="4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77" name="Freeform 4987">
                  <a:extLst>
                    <a:ext uri="{FF2B5EF4-FFF2-40B4-BE49-F238E27FC236}">
                      <a16:creationId xmlns:a16="http://schemas.microsoft.com/office/drawing/2014/main" xmlns="" id="{B336D5D9-D233-43D5-B4D5-9AD8AFF84C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3257"/>
                  <a:ext cx="4" cy="82"/>
                </a:xfrm>
                <a:custGeom>
                  <a:avLst/>
                  <a:gdLst>
                    <a:gd name="T0" fmla="*/ 0 w 5"/>
                    <a:gd name="T1" fmla="*/ 73 h 85"/>
                    <a:gd name="T2" fmla="*/ 2 w 5"/>
                    <a:gd name="T3" fmla="*/ 0 h 85"/>
                    <a:gd name="T4" fmla="*/ 2 w 5"/>
                    <a:gd name="T5" fmla="*/ 0 h 8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5"/>
                    <a:gd name="T11" fmla="*/ 5 w 5"/>
                    <a:gd name="T12" fmla="*/ 85 h 8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5">
                      <a:moveTo>
                        <a:pt x="0" y="8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78" name="Freeform 4988">
                  <a:extLst>
                    <a:ext uri="{FF2B5EF4-FFF2-40B4-BE49-F238E27FC236}">
                      <a16:creationId xmlns:a16="http://schemas.microsoft.com/office/drawing/2014/main" xmlns="" id="{BBFB669D-FFC0-4E92-BAB9-C881D906D4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6" y="3119"/>
                  <a:ext cx="4" cy="138"/>
                </a:xfrm>
                <a:custGeom>
                  <a:avLst/>
                  <a:gdLst>
                    <a:gd name="T0" fmla="*/ 0 w 5"/>
                    <a:gd name="T1" fmla="*/ 122 h 144"/>
                    <a:gd name="T2" fmla="*/ 2 w 5"/>
                    <a:gd name="T3" fmla="*/ 0 h 144"/>
                    <a:gd name="T4" fmla="*/ 2 w 5"/>
                    <a:gd name="T5" fmla="*/ 0 h 14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44"/>
                    <a:gd name="T11" fmla="*/ 5 w 5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44">
                      <a:moveTo>
                        <a:pt x="0" y="144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79" name="Freeform 4989">
                  <a:extLst>
                    <a:ext uri="{FF2B5EF4-FFF2-40B4-BE49-F238E27FC236}">
                      <a16:creationId xmlns:a16="http://schemas.microsoft.com/office/drawing/2014/main" xmlns="" id="{80955FD0-3EE0-42D3-AD6D-AD1260209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8" y="2832"/>
                  <a:ext cx="6" cy="287"/>
                </a:xfrm>
                <a:custGeom>
                  <a:avLst/>
                  <a:gdLst>
                    <a:gd name="T0" fmla="*/ 0 w 6"/>
                    <a:gd name="T1" fmla="*/ 252 h 300"/>
                    <a:gd name="T2" fmla="*/ 4 w 6"/>
                    <a:gd name="T3" fmla="*/ 0 h 300"/>
                    <a:gd name="T4" fmla="*/ 6 w 6"/>
                    <a:gd name="T5" fmla="*/ 0 h 300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00"/>
                    <a:gd name="T11" fmla="*/ 6 w 6"/>
                    <a:gd name="T12" fmla="*/ 300 h 3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00">
                      <a:moveTo>
                        <a:pt x="0" y="30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80" name="Freeform 4990">
                  <a:extLst>
                    <a:ext uri="{FF2B5EF4-FFF2-40B4-BE49-F238E27FC236}">
                      <a16:creationId xmlns:a16="http://schemas.microsoft.com/office/drawing/2014/main" xmlns="" id="{F31A430F-156D-4A0B-A1E9-2246D7F655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2" y="2292"/>
                  <a:ext cx="4" cy="540"/>
                </a:xfrm>
                <a:custGeom>
                  <a:avLst/>
                  <a:gdLst>
                    <a:gd name="T0" fmla="*/ 0 w 4"/>
                    <a:gd name="T1" fmla="*/ 477 h 563"/>
                    <a:gd name="T2" fmla="*/ 2 w 4"/>
                    <a:gd name="T3" fmla="*/ 0 h 563"/>
                    <a:gd name="T4" fmla="*/ 4 w 4"/>
                    <a:gd name="T5" fmla="*/ 0 h 56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63"/>
                    <a:gd name="T11" fmla="*/ 4 w 4"/>
                    <a:gd name="T12" fmla="*/ 563 h 56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63">
                      <a:moveTo>
                        <a:pt x="0" y="56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81" name="Freeform 4991">
                  <a:extLst>
                    <a:ext uri="{FF2B5EF4-FFF2-40B4-BE49-F238E27FC236}">
                      <a16:creationId xmlns:a16="http://schemas.microsoft.com/office/drawing/2014/main" xmlns="" id="{F1BEDB05-D70A-4055-AD27-0CDC89D15F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4" y="1492"/>
                  <a:ext cx="4" cy="800"/>
                </a:xfrm>
                <a:custGeom>
                  <a:avLst/>
                  <a:gdLst>
                    <a:gd name="T0" fmla="*/ 0 w 4"/>
                    <a:gd name="T1" fmla="*/ 706 h 834"/>
                    <a:gd name="T2" fmla="*/ 2 w 4"/>
                    <a:gd name="T3" fmla="*/ 0 h 834"/>
                    <a:gd name="T4" fmla="*/ 4 w 4"/>
                    <a:gd name="T5" fmla="*/ 0 h 83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34"/>
                    <a:gd name="T11" fmla="*/ 4 w 4"/>
                    <a:gd name="T12" fmla="*/ 834 h 8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34">
                      <a:moveTo>
                        <a:pt x="0" y="83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82" name="Freeform 4992">
                  <a:extLst>
                    <a:ext uri="{FF2B5EF4-FFF2-40B4-BE49-F238E27FC236}">
                      <a16:creationId xmlns:a16="http://schemas.microsoft.com/office/drawing/2014/main" xmlns="" id="{BC479373-4165-4497-A68B-8034022FA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6" y="1073"/>
                  <a:ext cx="4" cy="419"/>
                </a:xfrm>
                <a:custGeom>
                  <a:avLst/>
                  <a:gdLst>
                    <a:gd name="T0" fmla="*/ 0 w 4"/>
                    <a:gd name="T1" fmla="*/ 372 h 436"/>
                    <a:gd name="T2" fmla="*/ 2 w 4"/>
                    <a:gd name="T3" fmla="*/ 0 h 436"/>
                    <a:gd name="T4" fmla="*/ 4 w 4"/>
                    <a:gd name="T5" fmla="*/ 0 h 43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36"/>
                    <a:gd name="T11" fmla="*/ 4 w 4"/>
                    <a:gd name="T12" fmla="*/ 436 h 4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36">
                      <a:moveTo>
                        <a:pt x="0" y="43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83" name="Freeform 4993">
                  <a:extLst>
                    <a:ext uri="{FF2B5EF4-FFF2-40B4-BE49-F238E27FC236}">
                      <a16:creationId xmlns:a16="http://schemas.microsoft.com/office/drawing/2014/main" xmlns="" id="{B429B083-275B-4646-9598-252ED1ACEF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8" y="1020"/>
                  <a:ext cx="4" cy="53"/>
                </a:xfrm>
                <a:custGeom>
                  <a:avLst/>
                  <a:gdLst>
                    <a:gd name="T0" fmla="*/ 0 w 4"/>
                    <a:gd name="T1" fmla="*/ 44 h 56"/>
                    <a:gd name="T2" fmla="*/ 2 w 4"/>
                    <a:gd name="T3" fmla="*/ 0 h 56"/>
                    <a:gd name="T4" fmla="*/ 4 w 4"/>
                    <a:gd name="T5" fmla="*/ 0 h 5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6"/>
                    <a:gd name="T11" fmla="*/ 4 w 4"/>
                    <a:gd name="T12" fmla="*/ 56 h 5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6">
                      <a:moveTo>
                        <a:pt x="0" y="5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84" name="Freeform 4994">
                  <a:extLst>
                    <a:ext uri="{FF2B5EF4-FFF2-40B4-BE49-F238E27FC236}">
                      <a16:creationId xmlns:a16="http://schemas.microsoft.com/office/drawing/2014/main" xmlns="" id="{A6F80248-AB6F-41E4-B968-C5D735767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6" y="1020"/>
                  <a:ext cx="4" cy="125"/>
                </a:xfrm>
                <a:custGeom>
                  <a:avLst/>
                  <a:gdLst>
                    <a:gd name="T0" fmla="*/ 0 w 4"/>
                    <a:gd name="T1" fmla="*/ 0 h 131"/>
                    <a:gd name="T2" fmla="*/ 2 w 4"/>
                    <a:gd name="T3" fmla="*/ 109 h 131"/>
                    <a:gd name="T4" fmla="*/ 4 w 4"/>
                    <a:gd name="T5" fmla="*/ 109 h 13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31"/>
                    <a:gd name="T11" fmla="*/ 4 w 4"/>
                    <a:gd name="T12" fmla="*/ 131 h 1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31">
                      <a:moveTo>
                        <a:pt x="0" y="0"/>
                      </a:moveTo>
                      <a:lnTo>
                        <a:pt x="2" y="131"/>
                      </a:lnTo>
                      <a:lnTo>
                        <a:pt x="4" y="13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85" name="Freeform 4995">
                  <a:extLst>
                    <a:ext uri="{FF2B5EF4-FFF2-40B4-BE49-F238E27FC236}">
                      <a16:creationId xmlns:a16="http://schemas.microsoft.com/office/drawing/2014/main" xmlns="" id="{4ECC8AFD-9647-4CED-94AA-F71431F29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8" y="1145"/>
                  <a:ext cx="4" cy="223"/>
                </a:xfrm>
                <a:custGeom>
                  <a:avLst/>
                  <a:gdLst>
                    <a:gd name="T0" fmla="*/ 0 w 5"/>
                    <a:gd name="T1" fmla="*/ 0 h 232"/>
                    <a:gd name="T2" fmla="*/ 2 w 5"/>
                    <a:gd name="T3" fmla="*/ 198 h 232"/>
                    <a:gd name="T4" fmla="*/ 2 w 5"/>
                    <a:gd name="T5" fmla="*/ 198 h 23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32"/>
                    <a:gd name="T11" fmla="*/ 5 w 5"/>
                    <a:gd name="T12" fmla="*/ 232 h 2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32">
                      <a:moveTo>
                        <a:pt x="0" y="0"/>
                      </a:moveTo>
                      <a:lnTo>
                        <a:pt x="2" y="232"/>
                      </a:lnTo>
                      <a:lnTo>
                        <a:pt x="5" y="23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86" name="Freeform 4996">
                  <a:extLst>
                    <a:ext uri="{FF2B5EF4-FFF2-40B4-BE49-F238E27FC236}">
                      <a16:creationId xmlns:a16="http://schemas.microsoft.com/office/drawing/2014/main" xmlns="" id="{F8F24130-FB4B-44F1-AE84-7A0B5A1A4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0" y="1368"/>
                  <a:ext cx="4" cy="133"/>
                </a:xfrm>
                <a:custGeom>
                  <a:avLst/>
                  <a:gdLst>
                    <a:gd name="T0" fmla="*/ 0 w 5"/>
                    <a:gd name="T1" fmla="*/ 0 h 139"/>
                    <a:gd name="T2" fmla="*/ 2 w 5"/>
                    <a:gd name="T3" fmla="*/ 117 h 139"/>
                    <a:gd name="T4" fmla="*/ 2 w 5"/>
                    <a:gd name="T5" fmla="*/ 117 h 139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39"/>
                    <a:gd name="T11" fmla="*/ 5 w 5"/>
                    <a:gd name="T12" fmla="*/ 139 h 13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39">
                      <a:moveTo>
                        <a:pt x="0" y="0"/>
                      </a:moveTo>
                      <a:lnTo>
                        <a:pt x="3" y="139"/>
                      </a:lnTo>
                      <a:lnTo>
                        <a:pt x="5" y="13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87" name="Freeform 4997">
                  <a:extLst>
                    <a:ext uri="{FF2B5EF4-FFF2-40B4-BE49-F238E27FC236}">
                      <a16:creationId xmlns:a16="http://schemas.microsoft.com/office/drawing/2014/main" xmlns="" id="{4FA263E1-F6A9-4DE1-9000-F6EE6D90CF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2" y="1501"/>
                  <a:ext cx="6" cy="896"/>
                </a:xfrm>
                <a:custGeom>
                  <a:avLst/>
                  <a:gdLst>
                    <a:gd name="T0" fmla="*/ 0 w 6"/>
                    <a:gd name="T1" fmla="*/ 0 h 934"/>
                    <a:gd name="T2" fmla="*/ 4 w 6"/>
                    <a:gd name="T3" fmla="*/ 791 h 934"/>
                    <a:gd name="T4" fmla="*/ 6 w 6"/>
                    <a:gd name="T5" fmla="*/ 791 h 93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934"/>
                    <a:gd name="T11" fmla="*/ 6 w 6"/>
                    <a:gd name="T12" fmla="*/ 934 h 9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934">
                      <a:moveTo>
                        <a:pt x="0" y="0"/>
                      </a:moveTo>
                      <a:lnTo>
                        <a:pt x="4" y="934"/>
                      </a:lnTo>
                      <a:lnTo>
                        <a:pt x="6" y="93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88" name="Freeform 4998">
                  <a:extLst>
                    <a:ext uri="{FF2B5EF4-FFF2-40B4-BE49-F238E27FC236}">
                      <a16:creationId xmlns:a16="http://schemas.microsoft.com/office/drawing/2014/main" xmlns="" id="{67F88AEF-F039-4A4B-BE2F-FD78A07B4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6" y="2397"/>
                  <a:ext cx="4" cy="562"/>
                </a:xfrm>
                <a:custGeom>
                  <a:avLst/>
                  <a:gdLst>
                    <a:gd name="T0" fmla="*/ 0 w 4"/>
                    <a:gd name="T1" fmla="*/ 0 h 586"/>
                    <a:gd name="T2" fmla="*/ 2 w 4"/>
                    <a:gd name="T3" fmla="*/ 496 h 586"/>
                    <a:gd name="T4" fmla="*/ 4 w 4"/>
                    <a:gd name="T5" fmla="*/ 496 h 58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86"/>
                    <a:gd name="T11" fmla="*/ 4 w 4"/>
                    <a:gd name="T12" fmla="*/ 586 h 58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86">
                      <a:moveTo>
                        <a:pt x="0" y="0"/>
                      </a:moveTo>
                      <a:lnTo>
                        <a:pt x="2" y="586"/>
                      </a:lnTo>
                      <a:lnTo>
                        <a:pt x="4" y="58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89" name="Freeform 4999">
                  <a:extLst>
                    <a:ext uri="{FF2B5EF4-FFF2-40B4-BE49-F238E27FC236}">
                      <a16:creationId xmlns:a16="http://schemas.microsoft.com/office/drawing/2014/main" xmlns="" id="{D800C6D0-699B-499A-AD62-1AACFAD98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8" y="2959"/>
                  <a:ext cx="4" cy="180"/>
                </a:xfrm>
                <a:custGeom>
                  <a:avLst/>
                  <a:gdLst>
                    <a:gd name="T0" fmla="*/ 0 w 4"/>
                    <a:gd name="T1" fmla="*/ 0 h 188"/>
                    <a:gd name="T2" fmla="*/ 2 w 4"/>
                    <a:gd name="T3" fmla="*/ 158 h 188"/>
                    <a:gd name="T4" fmla="*/ 4 w 4"/>
                    <a:gd name="T5" fmla="*/ 158 h 18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88"/>
                    <a:gd name="T11" fmla="*/ 4 w 4"/>
                    <a:gd name="T12" fmla="*/ 188 h 1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88">
                      <a:moveTo>
                        <a:pt x="0" y="0"/>
                      </a:moveTo>
                      <a:lnTo>
                        <a:pt x="2" y="188"/>
                      </a:lnTo>
                      <a:lnTo>
                        <a:pt x="4" y="18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90" name="Freeform 5000">
                  <a:extLst>
                    <a:ext uri="{FF2B5EF4-FFF2-40B4-BE49-F238E27FC236}">
                      <a16:creationId xmlns:a16="http://schemas.microsoft.com/office/drawing/2014/main" xmlns="" id="{2878147B-326E-4371-8E42-12DC195A0E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0" y="3139"/>
                  <a:ext cx="4" cy="117"/>
                </a:xfrm>
                <a:custGeom>
                  <a:avLst/>
                  <a:gdLst>
                    <a:gd name="T0" fmla="*/ 0 w 4"/>
                    <a:gd name="T1" fmla="*/ 0 h 121"/>
                    <a:gd name="T2" fmla="*/ 2 w 4"/>
                    <a:gd name="T3" fmla="*/ 105 h 121"/>
                    <a:gd name="T4" fmla="*/ 4 w 4"/>
                    <a:gd name="T5" fmla="*/ 105 h 12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1"/>
                    <a:gd name="T11" fmla="*/ 4 w 4"/>
                    <a:gd name="T12" fmla="*/ 121 h 1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1">
                      <a:moveTo>
                        <a:pt x="0" y="0"/>
                      </a:moveTo>
                      <a:lnTo>
                        <a:pt x="2" y="121"/>
                      </a:lnTo>
                      <a:lnTo>
                        <a:pt x="4" y="1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91" name="Freeform 5001">
                  <a:extLst>
                    <a:ext uri="{FF2B5EF4-FFF2-40B4-BE49-F238E27FC236}">
                      <a16:creationId xmlns:a16="http://schemas.microsoft.com/office/drawing/2014/main" xmlns="" id="{E54B6C70-AA6E-4E15-ABD8-31731A4924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2" y="3256"/>
                  <a:ext cx="6" cy="47"/>
                </a:xfrm>
                <a:custGeom>
                  <a:avLst/>
                  <a:gdLst>
                    <a:gd name="T0" fmla="*/ 0 w 6"/>
                    <a:gd name="T1" fmla="*/ 0 h 50"/>
                    <a:gd name="T2" fmla="*/ 4 w 6"/>
                    <a:gd name="T3" fmla="*/ 39 h 50"/>
                    <a:gd name="T4" fmla="*/ 6 w 6"/>
                    <a:gd name="T5" fmla="*/ 39 h 50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0"/>
                    <a:gd name="T11" fmla="*/ 6 w 6"/>
                    <a:gd name="T12" fmla="*/ 50 h 5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0">
                      <a:moveTo>
                        <a:pt x="0" y="0"/>
                      </a:moveTo>
                      <a:lnTo>
                        <a:pt x="4" y="50"/>
                      </a:lnTo>
                      <a:lnTo>
                        <a:pt x="6" y="5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92" name="Freeform 5002">
                  <a:extLst>
                    <a:ext uri="{FF2B5EF4-FFF2-40B4-BE49-F238E27FC236}">
                      <a16:creationId xmlns:a16="http://schemas.microsoft.com/office/drawing/2014/main" xmlns="" id="{47209164-C370-47F1-915D-963C2D9C12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6" y="3303"/>
                  <a:ext cx="4" cy="43"/>
                </a:xfrm>
                <a:custGeom>
                  <a:avLst/>
                  <a:gdLst>
                    <a:gd name="T0" fmla="*/ 0 w 4"/>
                    <a:gd name="T1" fmla="*/ 0 h 44"/>
                    <a:gd name="T2" fmla="*/ 2 w 4"/>
                    <a:gd name="T3" fmla="*/ 40 h 44"/>
                    <a:gd name="T4" fmla="*/ 4 w 4"/>
                    <a:gd name="T5" fmla="*/ 40 h 4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4"/>
                    <a:gd name="T11" fmla="*/ 4 w 4"/>
                    <a:gd name="T12" fmla="*/ 44 h 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4">
                      <a:moveTo>
                        <a:pt x="0" y="0"/>
                      </a:moveTo>
                      <a:lnTo>
                        <a:pt x="2" y="44"/>
                      </a:lnTo>
                      <a:lnTo>
                        <a:pt x="4" y="4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93" name="Freeform 5003">
                  <a:extLst>
                    <a:ext uri="{FF2B5EF4-FFF2-40B4-BE49-F238E27FC236}">
                      <a16:creationId xmlns:a16="http://schemas.microsoft.com/office/drawing/2014/main" xmlns="" id="{9E5A8A9B-8172-4D33-8D3A-86AA7DF49C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8" y="3346"/>
                  <a:ext cx="4" cy="33"/>
                </a:xfrm>
                <a:custGeom>
                  <a:avLst/>
                  <a:gdLst>
                    <a:gd name="T0" fmla="*/ 0 w 4"/>
                    <a:gd name="T1" fmla="*/ 0 h 35"/>
                    <a:gd name="T2" fmla="*/ 2 w 4"/>
                    <a:gd name="T3" fmla="*/ 27 h 35"/>
                    <a:gd name="T4" fmla="*/ 4 w 4"/>
                    <a:gd name="T5" fmla="*/ 27 h 3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5"/>
                    <a:gd name="T11" fmla="*/ 4 w 4"/>
                    <a:gd name="T12" fmla="*/ 35 h 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5">
                      <a:moveTo>
                        <a:pt x="0" y="0"/>
                      </a:moveTo>
                      <a:lnTo>
                        <a:pt x="2" y="35"/>
                      </a:lnTo>
                      <a:lnTo>
                        <a:pt x="4" y="3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94" name="Freeform 5004">
                  <a:extLst>
                    <a:ext uri="{FF2B5EF4-FFF2-40B4-BE49-F238E27FC236}">
                      <a16:creationId xmlns:a16="http://schemas.microsoft.com/office/drawing/2014/main" xmlns="" id="{80A6DE07-8838-4883-BB30-F2D28EA3A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0" y="3379"/>
                  <a:ext cx="6" cy="20"/>
                </a:xfrm>
                <a:custGeom>
                  <a:avLst/>
                  <a:gdLst>
                    <a:gd name="T0" fmla="*/ 0 w 7"/>
                    <a:gd name="T1" fmla="*/ 0 h 21"/>
                    <a:gd name="T2" fmla="*/ 3 w 7"/>
                    <a:gd name="T3" fmla="*/ 17 h 21"/>
                    <a:gd name="T4" fmla="*/ 3 w 7"/>
                    <a:gd name="T5" fmla="*/ 17 h 2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1"/>
                    <a:gd name="T11" fmla="*/ 7 w 7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1">
                      <a:moveTo>
                        <a:pt x="0" y="0"/>
                      </a:moveTo>
                      <a:lnTo>
                        <a:pt x="4" y="21"/>
                      </a:lnTo>
                      <a:lnTo>
                        <a:pt x="7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95" name="Freeform 5005">
                  <a:extLst>
                    <a:ext uri="{FF2B5EF4-FFF2-40B4-BE49-F238E27FC236}">
                      <a16:creationId xmlns:a16="http://schemas.microsoft.com/office/drawing/2014/main" xmlns="" id="{254B3A2E-99F2-461E-9C53-B378A1D03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4" y="3399"/>
                  <a:ext cx="4" cy="14"/>
                </a:xfrm>
                <a:custGeom>
                  <a:avLst/>
                  <a:gdLst>
                    <a:gd name="T0" fmla="*/ 0 w 5"/>
                    <a:gd name="T1" fmla="*/ 0 h 14"/>
                    <a:gd name="T2" fmla="*/ 2 w 5"/>
                    <a:gd name="T3" fmla="*/ 14 h 14"/>
                    <a:gd name="T4" fmla="*/ 2 w 5"/>
                    <a:gd name="T5" fmla="*/ 14 h 1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4"/>
                    <a:gd name="T11" fmla="*/ 5 w 5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4">
                      <a:moveTo>
                        <a:pt x="0" y="0"/>
                      </a:moveTo>
                      <a:lnTo>
                        <a:pt x="3" y="14"/>
                      </a:lnTo>
                      <a:lnTo>
                        <a:pt x="5" y="1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96" name="Freeform 5006">
                  <a:extLst>
                    <a:ext uri="{FF2B5EF4-FFF2-40B4-BE49-F238E27FC236}">
                      <a16:creationId xmlns:a16="http://schemas.microsoft.com/office/drawing/2014/main" xmlns="" id="{9CBC57A7-469C-4A43-89AF-3DCD1DB784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6" y="3413"/>
                  <a:ext cx="4" cy="20"/>
                </a:xfrm>
                <a:custGeom>
                  <a:avLst/>
                  <a:gdLst>
                    <a:gd name="T0" fmla="*/ 0 w 4"/>
                    <a:gd name="T1" fmla="*/ 0 h 21"/>
                    <a:gd name="T2" fmla="*/ 2 w 4"/>
                    <a:gd name="T3" fmla="*/ 17 h 21"/>
                    <a:gd name="T4" fmla="*/ 4 w 4"/>
                    <a:gd name="T5" fmla="*/ 17 h 2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1"/>
                    <a:gd name="T11" fmla="*/ 4 w 4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1">
                      <a:moveTo>
                        <a:pt x="0" y="0"/>
                      </a:moveTo>
                      <a:lnTo>
                        <a:pt x="2" y="21"/>
                      </a:lnTo>
                      <a:lnTo>
                        <a:pt x="4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97" name="Freeform 5007">
                  <a:extLst>
                    <a:ext uri="{FF2B5EF4-FFF2-40B4-BE49-F238E27FC236}">
                      <a16:creationId xmlns:a16="http://schemas.microsoft.com/office/drawing/2014/main" xmlns="" id="{DAD78043-80C3-403D-B018-391AD2F13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" y="3433"/>
                  <a:ext cx="6" cy="11"/>
                </a:xfrm>
                <a:custGeom>
                  <a:avLst/>
                  <a:gdLst>
                    <a:gd name="T0" fmla="*/ 0 w 6"/>
                    <a:gd name="T1" fmla="*/ 0 h 11"/>
                    <a:gd name="T2" fmla="*/ 4 w 6"/>
                    <a:gd name="T3" fmla="*/ 11 h 11"/>
                    <a:gd name="T4" fmla="*/ 6 w 6"/>
                    <a:gd name="T5" fmla="*/ 11 h 1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1"/>
                    <a:gd name="T11" fmla="*/ 6 w 6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1">
                      <a:moveTo>
                        <a:pt x="0" y="0"/>
                      </a:moveTo>
                      <a:lnTo>
                        <a:pt x="4" y="11"/>
                      </a:lnTo>
                      <a:lnTo>
                        <a:pt x="6" y="1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98" name="Freeform 5008">
                  <a:extLst>
                    <a:ext uri="{FF2B5EF4-FFF2-40B4-BE49-F238E27FC236}">
                      <a16:creationId xmlns:a16="http://schemas.microsoft.com/office/drawing/2014/main" xmlns="" id="{0570222D-A1CF-426A-AF80-75DFAE316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2" y="3444"/>
                  <a:ext cx="4" cy="7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4 h 8"/>
                    <a:gd name="T4" fmla="*/ 4 w 4"/>
                    <a:gd name="T5" fmla="*/ 4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99" name="Freeform 5009">
                  <a:extLst>
                    <a:ext uri="{FF2B5EF4-FFF2-40B4-BE49-F238E27FC236}">
                      <a16:creationId xmlns:a16="http://schemas.microsoft.com/office/drawing/2014/main" xmlns="" id="{13F8DB8C-60F7-4E04-99C3-5E304967B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3451"/>
                  <a:ext cx="4" cy="16"/>
                </a:xfrm>
                <a:custGeom>
                  <a:avLst/>
                  <a:gdLst>
                    <a:gd name="T0" fmla="*/ 0 w 4"/>
                    <a:gd name="T1" fmla="*/ 0 h 17"/>
                    <a:gd name="T2" fmla="*/ 2 w 4"/>
                    <a:gd name="T3" fmla="*/ 13 h 17"/>
                    <a:gd name="T4" fmla="*/ 4 w 4"/>
                    <a:gd name="T5" fmla="*/ 13 h 1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7"/>
                    <a:gd name="T11" fmla="*/ 4 w 4"/>
                    <a:gd name="T12" fmla="*/ 17 h 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7">
                      <a:moveTo>
                        <a:pt x="0" y="0"/>
                      </a:moveTo>
                      <a:lnTo>
                        <a:pt x="2" y="17"/>
                      </a:lnTo>
                      <a:lnTo>
                        <a:pt x="4" y="1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00" name="Freeform 5010">
                  <a:extLst>
                    <a:ext uri="{FF2B5EF4-FFF2-40B4-BE49-F238E27FC236}">
                      <a16:creationId xmlns:a16="http://schemas.microsoft.com/office/drawing/2014/main" xmlns="" id="{A0B7320A-652F-4F89-888C-1728FBAE6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6" y="3467"/>
                  <a:ext cx="6" cy="8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8 h 8"/>
                    <a:gd name="T4" fmla="*/ 6 w 6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01" name="Freeform 5011">
                  <a:extLst>
                    <a:ext uri="{FF2B5EF4-FFF2-40B4-BE49-F238E27FC236}">
                      <a16:creationId xmlns:a16="http://schemas.microsoft.com/office/drawing/2014/main" xmlns="" id="{305A4ACB-C9EF-40F9-A043-F06003B6D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" y="347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02" name="Freeform 5012">
                  <a:extLst>
                    <a:ext uri="{FF2B5EF4-FFF2-40B4-BE49-F238E27FC236}">
                      <a16:creationId xmlns:a16="http://schemas.microsoft.com/office/drawing/2014/main" xmlns="" id="{7F8B3250-6D01-4085-B66C-369C60570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2" y="348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03" name="Freeform 5013">
                  <a:extLst>
                    <a:ext uri="{FF2B5EF4-FFF2-40B4-BE49-F238E27FC236}">
                      <a16:creationId xmlns:a16="http://schemas.microsoft.com/office/drawing/2014/main" xmlns="" id="{7E9B5364-D61F-40FB-BD3F-F7E218B9D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4" y="3481"/>
                  <a:ext cx="6" cy="5"/>
                </a:xfrm>
                <a:custGeom>
                  <a:avLst/>
                  <a:gdLst>
                    <a:gd name="T0" fmla="*/ 0 w 7"/>
                    <a:gd name="T1" fmla="*/ 0 h 5"/>
                    <a:gd name="T2" fmla="*/ 3 w 7"/>
                    <a:gd name="T3" fmla="*/ 5 h 5"/>
                    <a:gd name="T4" fmla="*/ 3 w 7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5"/>
                    <a:gd name="T11" fmla="*/ 7 w 7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5">
                      <a:moveTo>
                        <a:pt x="0" y="0"/>
                      </a:moveTo>
                      <a:lnTo>
                        <a:pt x="5" y="5"/>
                      </a:lnTo>
                      <a:lnTo>
                        <a:pt x="7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04" name="Freeform 5014">
                  <a:extLst>
                    <a:ext uri="{FF2B5EF4-FFF2-40B4-BE49-F238E27FC236}">
                      <a16:creationId xmlns:a16="http://schemas.microsoft.com/office/drawing/2014/main" xmlns="" id="{29905C22-2FC8-49CC-9FE8-D2D2EFCC4E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8" y="3486"/>
                  <a:ext cx="4" cy="9"/>
                </a:xfrm>
                <a:custGeom>
                  <a:avLst/>
                  <a:gdLst>
                    <a:gd name="T0" fmla="*/ 0 w 4"/>
                    <a:gd name="T1" fmla="*/ 0 h 10"/>
                    <a:gd name="T2" fmla="*/ 2 w 4"/>
                    <a:gd name="T3" fmla="*/ 6 h 10"/>
                    <a:gd name="T4" fmla="*/ 4 w 4"/>
                    <a:gd name="T5" fmla="*/ 6 h 1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"/>
                    <a:gd name="T11" fmla="*/ 4 w 4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05" name="Freeform 5015">
                  <a:extLst>
                    <a:ext uri="{FF2B5EF4-FFF2-40B4-BE49-F238E27FC236}">
                      <a16:creationId xmlns:a16="http://schemas.microsoft.com/office/drawing/2014/main" xmlns="" id="{70B052D2-A476-4D31-B56C-C7C0DA88E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" y="3495"/>
                  <a:ext cx="4" cy="8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8 h 8"/>
                    <a:gd name="T4" fmla="*/ 4 w 4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06" name="Freeform 5016">
                  <a:extLst>
                    <a:ext uri="{FF2B5EF4-FFF2-40B4-BE49-F238E27FC236}">
                      <a16:creationId xmlns:a16="http://schemas.microsoft.com/office/drawing/2014/main" xmlns="" id="{3C3DDB1F-A528-4DAB-BD37-EFE83E92CC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2" y="3503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07" name="Freeform 5017">
                  <a:extLst>
                    <a:ext uri="{FF2B5EF4-FFF2-40B4-BE49-F238E27FC236}">
                      <a16:creationId xmlns:a16="http://schemas.microsoft.com/office/drawing/2014/main" xmlns="" id="{C2C50960-4D9A-421F-B20F-9E2609153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6" y="3505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08" name="Freeform 5018">
                  <a:extLst>
                    <a:ext uri="{FF2B5EF4-FFF2-40B4-BE49-F238E27FC236}">
                      <a16:creationId xmlns:a16="http://schemas.microsoft.com/office/drawing/2014/main" xmlns="" id="{F461BE05-599A-4062-BE40-BF017565A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" y="3512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09" name="Freeform 5019">
                  <a:extLst>
                    <a:ext uri="{FF2B5EF4-FFF2-40B4-BE49-F238E27FC236}">
                      <a16:creationId xmlns:a16="http://schemas.microsoft.com/office/drawing/2014/main" xmlns="" id="{D90B7525-B148-4211-B165-7FD0CBA68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0" y="351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10" name="Freeform 5020">
                  <a:extLst>
                    <a:ext uri="{FF2B5EF4-FFF2-40B4-BE49-F238E27FC236}">
                      <a16:creationId xmlns:a16="http://schemas.microsoft.com/office/drawing/2014/main" xmlns="" id="{B38272B5-9F2B-4FAD-84CC-A8182B86E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2" y="3515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11" name="Freeform 5021">
                  <a:extLst>
                    <a:ext uri="{FF2B5EF4-FFF2-40B4-BE49-F238E27FC236}">
                      <a16:creationId xmlns:a16="http://schemas.microsoft.com/office/drawing/2014/main" xmlns="" id="{75BD402F-BD0A-428B-836F-8BFA174954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6" y="3510"/>
                  <a:ext cx="4" cy="5"/>
                </a:xfrm>
                <a:custGeom>
                  <a:avLst/>
                  <a:gdLst>
                    <a:gd name="T0" fmla="*/ 0 w 4"/>
                    <a:gd name="T1" fmla="*/ 3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12" name="Freeform 5022">
                  <a:extLst>
                    <a:ext uri="{FF2B5EF4-FFF2-40B4-BE49-F238E27FC236}">
                      <a16:creationId xmlns:a16="http://schemas.microsoft.com/office/drawing/2014/main" xmlns="" id="{0B7FED9B-F956-4205-A7E0-87D68F44F3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8" y="3510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13" name="Freeform 5023">
                  <a:extLst>
                    <a:ext uri="{FF2B5EF4-FFF2-40B4-BE49-F238E27FC236}">
                      <a16:creationId xmlns:a16="http://schemas.microsoft.com/office/drawing/2014/main" xmlns="" id="{4CABFA13-C803-4E8B-A1D5-2E129B2F5C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" y="3512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14" name="Freeform 5024">
                  <a:extLst>
                    <a:ext uri="{FF2B5EF4-FFF2-40B4-BE49-F238E27FC236}">
                      <a16:creationId xmlns:a16="http://schemas.microsoft.com/office/drawing/2014/main" xmlns="" id="{C5E086C6-5DF1-427F-9126-18802CB04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" y="3512"/>
                  <a:ext cx="4" cy="7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4 h 8"/>
                    <a:gd name="T4" fmla="*/ 4 w 4"/>
                    <a:gd name="T5" fmla="*/ 4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15" name="Freeform 5025">
                  <a:extLst>
                    <a:ext uri="{FF2B5EF4-FFF2-40B4-BE49-F238E27FC236}">
                      <a16:creationId xmlns:a16="http://schemas.microsoft.com/office/drawing/2014/main" xmlns="" id="{9A8153A2-C431-43B0-9D06-C6A5BFD4D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6" y="3519"/>
                  <a:ext cx="6" cy="8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8 h 8"/>
                    <a:gd name="T4" fmla="*/ 6 w 6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16" name="Freeform 5026">
                  <a:extLst>
                    <a:ext uri="{FF2B5EF4-FFF2-40B4-BE49-F238E27FC236}">
                      <a16:creationId xmlns:a16="http://schemas.microsoft.com/office/drawing/2014/main" xmlns="" id="{5A92C5B5-2DAC-480F-99E2-E670C923E6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0" y="3521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17" name="Freeform 5027">
                  <a:extLst>
                    <a:ext uri="{FF2B5EF4-FFF2-40B4-BE49-F238E27FC236}">
                      <a16:creationId xmlns:a16="http://schemas.microsoft.com/office/drawing/2014/main" xmlns="" id="{37F93B8E-F964-43AF-8906-C5C738A7B7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2" y="352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18" name="Freeform 5028">
                  <a:extLst>
                    <a:ext uri="{FF2B5EF4-FFF2-40B4-BE49-F238E27FC236}">
                      <a16:creationId xmlns:a16="http://schemas.microsoft.com/office/drawing/2014/main" xmlns="" id="{A2821EA2-FD4D-4D1A-A713-61E8548A6B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4" y="352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19" name="Freeform 5029">
                  <a:extLst>
                    <a:ext uri="{FF2B5EF4-FFF2-40B4-BE49-F238E27FC236}">
                      <a16:creationId xmlns:a16="http://schemas.microsoft.com/office/drawing/2014/main" xmlns="" id="{AAB9D30D-470E-412A-854D-6B56F224B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8" y="352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20" name="Freeform 5030">
                  <a:extLst>
                    <a:ext uri="{FF2B5EF4-FFF2-40B4-BE49-F238E27FC236}">
                      <a16:creationId xmlns:a16="http://schemas.microsoft.com/office/drawing/2014/main" xmlns="" id="{BB992A0F-09DE-4776-907B-CF6354A8A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0" y="353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21" name="Freeform 5031">
                  <a:extLst>
                    <a:ext uri="{FF2B5EF4-FFF2-40B4-BE49-F238E27FC236}">
                      <a16:creationId xmlns:a16="http://schemas.microsoft.com/office/drawing/2014/main" xmlns="" id="{D3C57D78-31EB-4F64-8874-F04D1BF7E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2" y="3525"/>
                  <a:ext cx="6" cy="6"/>
                </a:xfrm>
                <a:custGeom>
                  <a:avLst/>
                  <a:gdLst>
                    <a:gd name="T0" fmla="*/ 0 w 7"/>
                    <a:gd name="T1" fmla="*/ 6 h 6"/>
                    <a:gd name="T2" fmla="*/ 3 w 7"/>
                    <a:gd name="T3" fmla="*/ 0 h 6"/>
                    <a:gd name="T4" fmla="*/ 3 w 7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6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22" name="Freeform 5032">
                  <a:extLst>
                    <a:ext uri="{FF2B5EF4-FFF2-40B4-BE49-F238E27FC236}">
                      <a16:creationId xmlns:a16="http://schemas.microsoft.com/office/drawing/2014/main" xmlns="" id="{FDC85F49-5040-4C0A-9555-8A600A830C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25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23" name="Freeform 5033">
                  <a:extLst>
                    <a:ext uri="{FF2B5EF4-FFF2-40B4-BE49-F238E27FC236}">
                      <a16:creationId xmlns:a16="http://schemas.microsoft.com/office/drawing/2014/main" xmlns="" id="{14EA61AF-A518-4513-8978-16C398CDEB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" y="3527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24" name="Freeform 5034">
                  <a:extLst>
                    <a:ext uri="{FF2B5EF4-FFF2-40B4-BE49-F238E27FC236}">
                      <a16:creationId xmlns:a16="http://schemas.microsoft.com/office/drawing/2014/main" xmlns="" id="{4434B712-EF85-4EC2-9357-CE2DD5381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0" y="3529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25" name="Freeform 5035">
                  <a:extLst>
                    <a:ext uri="{FF2B5EF4-FFF2-40B4-BE49-F238E27FC236}">
                      <a16:creationId xmlns:a16="http://schemas.microsoft.com/office/drawing/2014/main" xmlns="" id="{D139C3F0-3DD7-4136-93EE-239F087FD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2" y="3534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26" name="Freeform 5036">
                  <a:extLst>
                    <a:ext uri="{FF2B5EF4-FFF2-40B4-BE49-F238E27FC236}">
                      <a16:creationId xmlns:a16="http://schemas.microsoft.com/office/drawing/2014/main" xmlns="" id="{B1BBA7FA-C017-4367-889C-58E2CD592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6" y="3536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27" name="Freeform 5037">
                  <a:extLst>
                    <a:ext uri="{FF2B5EF4-FFF2-40B4-BE49-F238E27FC236}">
                      <a16:creationId xmlns:a16="http://schemas.microsoft.com/office/drawing/2014/main" xmlns="" id="{DB3E2DD2-D739-468C-985E-50DD5939A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8" y="3536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28" name="Freeform 5038">
                  <a:extLst>
                    <a:ext uri="{FF2B5EF4-FFF2-40B4-BE49-F238E27FC236}">
                      <a16:creationId xmlns:a16="http://schemas.microsoft.com/office/drawing/2014/main" xmlns="" id="{BE798C52-829E-4350-BB48-5F5A582815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2" y="3536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29" name="Freeform 5039">
                  <a:extLst>
                    <a:ext uri="{FF2B5EF4-FFF2-40B4-BE49-F238E27FC236}">
                      <a16:creationId xmlns:a16="http://schemas.microsoft.com/office/drawing/2014/main" xmlns="" id="{1843E892-29FD-450B-A6EC-1BC8AB25B6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4" y="3536"/>
                  <a:ext cx="5" cy="3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2 h 4"/>
                    <a:gd name="T4" fmla="*/ 5 w 5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30" name="Freeform 5040">
                  <a:extLst>
                    <a:ext uri="{FF2B5EF4-FFF2-40B4-BE49-F238E27FC236}">
                      <a16:creationId xmlns:a16="http://schemas.microsoft.com/office/drawing/2014/main" xmlns="" id="{BC437A75-EB28-42D9-BD6D-A9D66190E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6" y="3539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31" name="Freeform 5041">
                  <a:extLst>
                    <a:ext uri="{FF2B5EF4-FFF2-40B4-BE49-F238E27FC236}">
                      <a16:creationId xmlns:a16="http://schemas.microsoft.com/office/drawing/2014/main" xmlns="" id="{B81FBC6E-DC4C-4647-A6E1-44E6C4D7B4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" y="353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32" name="Freeform 5042">
                  <a:extLst>
                    <a:ext uri="{FF2B5EF4-FFF2-40B4-BE49-F238E27FC236}">
                      <a16:creationId xmlns:a16="http://schemas.microsoft.com/office/drawing/2014/main" xmlns="" id="{62FB8315-0168-49B9-AE56-0F5BACE9BB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2" y="354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33" name="Freeform 5043">
                  <a:extLst>
                    <a:ext uri="{FF2B5EF4-FFF2-40B4-BE49-F238E27FC236}">
                      <a16:creationId xmlns:a16="http://schemas.microsoft.com/office/drawing/2014/main" xmlns="" id="{2ABFF231-C20D-4D35-8DF7-2793B4B3E0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4" y="353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34" name="Freeform 5044">
                  <a:extLst>
                    <a:ext uri="{FF2B5EF4-FFF2-40B4-BE49-F238E27FC236}">
                      <a16:creationId xmlns:a16="http://schemas.microsoft.com/office/drawing/2014/main" xmlns="" id="{8C99096F-8455-4B60-86DD-4F9F50D3B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6" y="3539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35" name="Freeform 5045">
                  <a:extLst>
                    <a:ext uri="{FF2B5EF4-FFF2-40B4-BE49-F238E27FC236}">
                      <a16:creationId xmlns:a16="http://schemas.microsoft.com/office/drawing/2014/main" xmlns="" id="{8B9EA9F4-4A12-41A8-ACC5-471E5D2ED7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0" y="353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36" name="Freeform 5046">
                  <a:extLst>
                    <a:ext uri="{FF2B5EF4-FFF2-40B4-BE49-F238E27FC236}">
                      <a16:creationId xmlns:a16="http://schemas.microsoft.com/office/drawing/2014/main" xmlns="" id="{E052667D-166E-4B9D-83A2-3F3DA70C65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2" y="353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37" name="Freeform 5047">
                  <a:extLst>
                    <a:ext uri="{FF2B5EF4-FFF2-40B4-BE49-F238E27FC236}">
                      <a16:creationId xmlns:a16="http://schemas.microsoft.com/office/drawing/2014/main" xmlns="" id="{C488CB2B-53F2-46EB-B481-011239330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4" y="354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38" name="Freeform 5048">
                  <a:extLst>
                    <a:ext uri="{FF2B5EF4-FFF2-40B4-BE49-F238E27FC236}">
                      <a16:creationId xmlns:a16="http://schemas.microsoft.com/office/drawing/2014/main" xmlns="" id="{481DE63C-3A50-4E13-8426-615163D1F6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8" y="3539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39" name="Freeform 5049">
                  <a:extLst>
                    <a:ext uri="{FF2B5EF4-FFF2-40B4-BE49-F238E27FC236}">
                      <a16:creationId xmlns:a16="http://schemas.microsoft.com/office/drawing/2014/main" xmlns="" id="{E7DD65A6-9D55-48FB-BAA8-7C1554A3C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0" y="3539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40" name="Freeform 5050">
                  <a:extLst>
                    <a:ext uri="{FF2B5EF4-FFF2-40B4-BE49-F238E27FC236}">
                      <a16:creationId xmlns:a16="http://schemas.microsoft.com/office/drawing/2014/main" xmlns="" id="{BBA637BE-5059-4733-B156-05C3CA19D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2" y="3539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41" name="Freeform 5051">
                  <a:extLst>
                    <a:ext uri="{FF2B5EF4-FFF2-40B4-BE49-F238E27FC236}">
                      <a16:creationId xmlns:a16="http://schemas.microsoft.com/office/drawing/2014/main" xmlns="" id="{89B22EF6-CF50-452E-B8F9-E37FFC7E6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6" y="353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42" name="Freeform 5052">
                  <a:extLst>
                    <a:ext uri="{FF2B5EF4-FFF2-40B4-BE49-F238E27FC236}">
                      <a16:creationId xmlns:a16="http://schemas.microsoft.com/office/drawing/2014/main" xmlns="" id="{0D93B98E-D6C7-4735-8D13-26AFC4F40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8" y="353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43" name="Freeform 5053">
                  <a:extLst>
                    <a:ext uri="{FF2B5EF4-FFF2-40B4-BE49-F238E27FC236}">
                      <a16:creationId xmlns:a16="http://schemas.microsoft.com/office/drawing/2014/main" xmlns="" id="{DEE46FC4-88A4-4BD2-9BB6-0315252DAD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0" y="3539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44" name="Freeform 5054">
                  <a:extLst>
                    <a:ext uri="{FF2B5EF4-FFF2-40B4-BE49-F238E27FC236}">
                      <a16:creationId xmlns:a16="http://schemas.microsoft.com/office/drawing/2014/main" xmlns="" id="{E215904D-1A0F-4C6C-889C-3CB5DD541E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353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45" name="Freeform 5055">
                  <a:extLst>
                    <a:ext uri="{FF2B5EF4-FFF2-40B4-BE49-F238E27FC236}">
                      <a16:creationId xmlns:a16="http://schemas.microsoft.com/office/drawing/2014/main" xmlns="" id="{C39E7373-7A5D-492D-B421-21FF8075F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" y="354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46" name="Freeform 5056">
                  <a:extLst>
                    <a:ext uri="{FF2B5EF4-FFF2-40B4-BE49-F238E27FC236}">
                      <a16:creationId xmlns:a16="http://schemas.microsoft.com/office/drawing/2014/main" xmlns="" id="{B63E6860-C242-4F7F-83F9-F10B76CB6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8" y="354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47" name="Freeform 5057">
                  <a:extLst>
                    <a:ext uri="{FF2B5EF4-FFF2-40B4-BE49-F238E27FC236}">
                      <a16:creationId xmlns:a16="http://schemas.microsoft.com/office/drawing/2014/main" xmlns="" id="{6E009AC8-A936-4AB1-A3AD-8E4475EF8E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2" y="3539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48" name="Freeform 5058">
                  <a:extLst>
                    <a:ext uri="{FF2B5EF4-FFF2-40B4-BE49-F238E27FC236}">
                      <a16:creationId xmlns:a16="http://schemas.microsoft.com/office/drawing/2014/main" xmlns="" id="{5EF2D1B4-CBE1-4DC9-A6BC-B701DEBFAB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" y="3539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49" name="Freeform 5059">
                  <a:extLst>
                    <a:ext uri="{FF2B5EF4-FFF2-40B4-BE49-F238E27FC236}">
                      <a16:creationId xmlns:a16="http://schemas.microsoft.com/office/drawing/2014/main" xmlns="" id="{98907D43-C8CF-4384-A810-E28ADE6EB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6" y="3539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50" name="Freeform 5060">
                  <a:extLst>
                    <a:ext uri="{FF2B5EF4-FFF2-40B4-BE49-F238E27FC236}">
                      <a16:creationId xmlns:a16="http://schemas.microsoft.com/office/drawing/2014/main" xmlns="" id="{AF72185B-498E-4434-A9C3-F9B97C0CAB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0" y="3539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51" name="Freeform 5061">
                  <a:extLst>
                    <a:ext uri="{FF2B5EF4-FFF2-40B4-BE49-F238E27FC236}">
                      <a16:creationId xmlns:a16="http://schemas.microsoft.com/office/drawing/2014/main" xmlns="" id="{D00157EE-329F-421B-970C-348553F35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2" y="354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52" name="Freeform 5062">
                  <a:extLst>
                    <a:ext uri="{FF2B5EF4-FFF2-40B4-BE49-F238E27FC236}">
                      <a16:creationId xmlns:a16="http://schemas.microsoft.com/office/drawing/2014/main" xmlns="" id="{B79045C3-706D-46B3-A40F-070E02D8EC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4" y="354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53" name="Freeform 5063">
                  <a:extLst>
                    <a:ext uri="{FF2B5EF4-FFF2-40B4-BE49-F238E27FC236}">
                      <a16:creationId xmlns:a16="http://schemas.microsoft.com/office/drawing/2014/main" xmlns="" id="{8B20D718-8553-45DD-AD30-4FB3E396DE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6" y="3541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54" name="Freeform 5064">
                  <a:extLst>
                    <a:ext uri="{FF2B5EF4-FFF2-40B4-BE49-F238E27FC236}">
                      <a16:creationId xmlns:a16="http://schemas.microsoft.com/office/drawing/2014/main" xmlns="" id="{2BAE9080-0816-46B2-91EB-0660C61C0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0" y="354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55" name="Freeform 5065">
                  <a:extLst>
                    <a:ext uri="{FF2B5EF4-FFF2-40B4-BE49-F238E27FC236}">
                      <a16:creationId xmlns:a16="http://schemas.microsoft.com/office/drawing/2014/main" xmlns="" id="{080365C1-3107-4F3C-AD31-E5B1AD40EA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2" y="353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56" name="Freeform 5066">
                  <a:extLst>
                    <a:ext uri="{FF2B5EF4-FFF2-40B4-BE49-F238E27FC236}">
                      <a16:creationId xmlns:a16="http://schemas.microsoft.com/office/drawing/2014/main" xmlns="" id="{4167F464-5D67-4392-AAD0-716EC51A0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4" y="3536"/>
                  <a:ext cx="6" cy="3"/>
                </a:xfrm>
                <a:custGeom>
                  <a:avLst/>
                  <a:gdLst>
                    <a:gd name="T0" fmla="*/ 0 w 7"/>
                    <a:gd name="T1" fmla="*/ 2 h 4"/>
                    <a:gd name="T2" fmla="*/ 3 w 7"/>
                    <a:gd name="T3" fmla="*/ 0 h 4"/>
                    <a:gd name="T4" fmla="*/ 3 w 7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57" name="Freeform 5067">
                  <a:extLst>
                    <a:ext uri="{FF2B5EF4-FFF2-40B4-BE49-F238E27FC236}">
                      <a16:creationId xmlns:a16="http://schemas.microsoft.com/office/drawing/2014/main" xmlns="" id="{79BA4578-BF72-4352-8D3F-AFA726BE2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8" y="3536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58" name="Freeform 5068">
                  <a:extLst>
                    <a:ext uri="{FF2B5EF4-FFF2-40B4-BE49-F238E27FC236}">
                      <a16:creationId xmlns:a16="http://schemas.microsoft.com/office/drawing/2014/main" xmlns="" id="{A2CEF80C-8465-45AC-BE06-8CD1C2F92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2" y="3536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59" name="Freeform 5069">
                  <a:extLst>
                    <a:ext uri="{FF2B5EF4-FFF2-40B4-BE49-F238E27FC236}">
                      <a16:creationId xmlns:a16="http://schemas.microsoft.com/office/drawing/2014/main" xmlns="" id="{56CA89F5-FC8B-43F7-B130-4761C70EA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4" y="3534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60" name="Freeform 5070">
                  <a:extLst>
                    <a:ext uri="{FF2B5EF4-FFF2-40B4-BE49-F238E27FC236}">
                      <a16:creationId xmlns:a16="http://schemas.microsoft.com/office/drawing/2014/main" xmlns="" id="{690CE047-71E9-4008-B7F7-82E25CAD1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6" y="3529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61" name="Freeform 5071">
                  <a:extLst>
                    <a:ext uri="{FF2B5EF4-FFF2-40B4-BE49-F238E27FC236}">
                      <a16:creationId xmlns:a16="http://schemas.microsoft.com/office/drawing/2014/main" xmlns="" id="{A3142104-1AA3-454D-B1D4-548211685E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3521"/>
                  <a:ext cx="4" cy="8"/>
                </a:xfrm>
                <a:custGeom>
                  <a:avLst/>
                  <a:gdLst>
                    <a:gd name="T0" fmla="*/ 0 w 4"/>
                    <a:gd name="T1" fmla="*/ 8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62" name="Freeform 5072">
                  <a:extLst>
                    <a:ext uri="{FF2B5EF4-FFF2-40B4-BE49-F238E27FC236}">
                      <a16:creationId xmlns:a16="http://schemas.microsoft.com/office/drawing/2014/main" xmlns="" id="{8D0A95A0-B7CD-4203-82F4-0937536325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3521"/>
                  <a:ext cx="6" cy="15"/>
                </a:xfrm>
                <a:custGeom>
                  <a:avLst/>
                  <a:gdLst>
                    <a:gd name="T0" fmla="*/ 0 w 6"/>
                    <a:gd name="T1" fmla="*/ 0 h 15"/>
                    <a:gd name="T2" fmla="*/ 4 w 6"/>
                    <a:gd name="T3" fmla="*/ 15 h 15"/>
                    <a:gd name="T4" fmla="*/ 6 w 6"/>
                    <a:gd name="T5" fmla="*/ 15 h 1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5"/>
                    <a:gd name="T11" fmla="*/ 6 w 6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5">
                      <a:moveTo>
                        <a:pt x="0" y="0"/>
                      </a:moveTo>
                      <a:lnTo>
                        <a:pt x="4" y="15"/>
                      </a:lnTo>
                      <a:lnTo>
                        <a:pt x="6" y="1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63" name="Freeform 5073">
                  <a:extLst>
                    <a:ext uri="{FF2B5EF4-FFF2-40B4-BE49-F238E27FC236}">
                      <a16:creationId xmlns:a16="http://schemas.microsoft.com/office/drawing/2014/main" xmlns="" id="{535FB9F2-5D81-451D-AB36-79243BB11C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4" y="3534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64" name="Freeform 5074">
                  <a:extLst>
                    <a:ext uri="{FF2B5EF4-FFF2-40B4-BE49-F238E27FC236}">
                      <a16:creationId xmlns:a16="http://schemas.microsoft.com/office/drawing/2014/main" xmlns="" id="{333406C9-052D-41EF-8657-CA28F27B0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6" y="3534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65" name="Freeform 5075">
                  <a:extLst>
                    <a:ext uri="{FF2B5EF4-FFF2-40B4-BE49-F238E27FC236}">
                      <a16:creationId xmlns:a16="http://schemas.microsoft.com/office/drawing/2014/main" xmlns="" id="{CEC13620-95B2-400F-BA9F-84132000C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8" y="3536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66" name="Freeform 5076">
                  <a:extLst>
                    <a:ext uri="{FF2B5EF4-FFF2-40B4-BE49-F238E27FC236}">
                      <a16:creationId xmlns:a16="http://schemas.microsoft.com/office/drawing/2014/main" xmlns="" id="{FCCF044E-7589-410A-AB41-6EBB514818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3" y="3523"/>
                  <a:ext cx="3" cy="13"/>
                </a:xfrm>
                <a:custGeom>
                  <a:avLst/>
                  <a:gdLst>
                    <a:gd name="T0" fmla="*/ 0 w 4"/>
                    <a:gd name="T1" fmla="*/ 13 h 13"/>
                    <a:gd name="T2" fmla="*/ 2 w 4"/>
                    <a:gd name="T3" fmla="*/ 0 h 13"/>
                    <a:gd name="T4" fmla="*/ 2 w 4"/>
                    <a:gd name="T5" fmla="*/ 0 h 1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3"/>
                    <a:gd name="T11" fmla="*/ 4 w 4"/>
                    <a:gd name="T12" fmla="*/ 13 h 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3">
                      <a:moveTo>
                        <a:pt x="0" y="1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67" name="Freeform 5077">
                  <a:extLst>
                    <a:ext uri="{FF2B5EF4-FFF2-40B4-BE49-F238E27FC236}">
                      <a16:creationId xmlns:a16="http://schemas.microsoft.com/office/drawing/2014/main" xmlns="" id="{2191D39F-F3A1-403F-AEAA-385A24AB5F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4" y="3512"/>
                  <a:ext cx="6" cy="11"/>
                </a:xfrm>
                <a:custGeom>
                  <a:avLst/>
                  <a:gdLst>
                    <a:gd name="T0" fmla="*/ 0 w 6"/>
                    <a:gd name="T1" fmla="*/ 8 h 12"/>
                    <a:gd name="T2" fmla="*/ 4 w 6"/>
                    <a:gd name="T3" fmla="*/ 0 h 12"/>
                    <a:gd name="T4" fmla="*/ 6 w 6"/>
                    <a:gd name="T5" fmla="*/ 0 h 1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2"/>
                    <a:gd name="T11" fmla="*/ 6 w 6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2">
                      <a:moveTo>
                        <a:pt x="0" y="1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68" name="Freeform 5078">
                  <a:extLst>
                    <a:ext uri="{FF2B5EF4-FFF2-40B4-BE49-F238E27FC236}">
                      <a16:creationId xmlns:a16="http://schemas.microsoft.com/office/drawing/2014/main" xmlns="" id="{B36FC821-CC41-4C03-A364-C34FB4C21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3455"/>
                  <a:ext cx="4" cy="57"/>
                </a:xfrm>
                <a:custGeom>
                  <a:avLst/>
                  <a:gdLst>
                    <a:gd name="T0" fmla="*/ 0 w 4"/>
                    <a:gd name="T1" fmla="*/ 51 h 59"/>
                    <a:gd name="T2" fmla="*/ 2 w 4"/>
                    <a:gd name="T3" fmla="*/ 0 h 59"/>
                    <a:gd name="T4" fmla="*/ 4 w 4"/>
                    <a:gd name="T5" fmla="*/ 0 h 5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9"/>
                    <a:gd name="T11" fmla="*/ 4 w 4"/>
                    <a:gd name="T12" fmla="*/ 59 h 5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9">
                      <a:moveTo>
                        <a:pt x="0" y="5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69" name="Freeform 5079">
                  <a:extLst>
                    <a:ext uri="{FF2B5EF4-FFF2-40B4-BE49-F238E27FC236}">
                      <a16:creationId xmlns:a16="http://schemas.microsoft.com/office/drawing/2014/main" xmlns="" id="{C6367F08-46E4-4C8D-A2DE-E2034F396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0" y="3311"/>
                  <a:ext cx="4" cy="144"/>
                </a:xfrm>
                <a:custGeom>
                  <a:avLst/>
                  <a:gdLst>
                    <a:gd name="T0" fmla="*/ 0 w 4"/>
                    <a:gd name="T1" fmla="*/ 127 h 150"/>
                    <a:gd name="T2" fmla="*/ 2 w 4"/>
                    <a:gd name="T3" fmla="*/ 0 h 150"/>
                    <a:gd name="T4" fmla="*/ 4 w 4"/>
                    <a:gd name="T5" fmla="*/ 0 h 15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50"/>
                    <a:gd name="T11" fmla="*/ 4 w 4"/>
                    <a:gd name="T12" fmla="*/ 150 h 15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50">
                      <a:moveTo>
                        <a:pt x="0" y="15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70" name="Freeform 5080">
                  <a:extLst>
                    <a:ext uri="{FF2B5EF4-FFF2-40B4-BE49-F238E27FC236}">
                      <a16:creationId xmlns:a16="http://schemas.microsoft.com/office/drawing/2014/main" xmlns="" id="{27646469-CE0B-47F9-BDD4-2A7671DEA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3093"/>
                  <a:ext cx="6" cy="218"/>
                </a:xfrm>
                <a:custGeom>
                  <a:avLst/>
                  <a:gdLst>
                    <a:gd name="T0" fmla="*/ 0 w 6"/>
                    <a:gd name="T1" fmla="*/ 193 h 227"/>
                    <a:gd name="T2" fmla="*/ 4 w 6"/>
                    <a:gd name="T3" fmla="*/ 0 h 227"/>
                    <a:gd name="T4" fmla="*/ 6 w 6"/>
                    <a:gd name="T5" fmla="*/ 0 h 22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27"/>
                    <a:gd name="T11" fmla="*/ 6 w 6"/>
                    <a:gd name="T12" fmla="*/ 227 h 22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27">
                      <a:moveTo>
                        <a:pt x="0" y="227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71" name="Freeform 5081">
                  <a:extLst>
                    <a:ext uri="{FF2B5EF4-FFF2-40B4-BE49-F238E27FC236}">
                      <a16:creationId xmlns:a16="http://schemas.microsoft.com/office/drawing/2014/main" xmlns="" id="{02DA4763-D211-4157-975D-28BA99215F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2983"/>
                  <a:ext cx="4" cy="110"/>
                </a:xfrm>
                <a:custGeom>
                  <a:avLst/>
                  <a:gdLst>
                    <a:gd name="T0" fmla="*/ 0 w 4"/>
                    <a:gd name="T1" fmla="*/ 96 h 115"/>
                    <a:gd name="T2" fmla="*/ 2 w 4"/>
                    <a:gd name="T3" fmla="*/ 0 h 115"/>
                    <a:gd name="T4" fmla="*/ 4 w 4"/>
                    <a:gd name="T5" fmla="*/ 0 h 11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5"/>
                    <a:gd name="T11" fmla="*/ 4 w 4"/>
                    <a:gd name="T12" fmla="*/ 115 h 1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5">
                      <a:moveTo>
                        <a:pt x="0" y="11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72" name="Freeform 5082">
                  <a:extLst>
                    <a:ext uri="{FF2B5EF4-FFF2-40B4-BE49-F238E27FC236}">
                      <a16:creationId xmlns:a16="http://schemas.microsoft.com/office/drawing/2014/main" xmlns="" id="{77F8F73A-3EB3-49F9-A6B2-E63DC94D2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2983"/>
                  <a:ext cx="4" cy="31"/>
                </a:xfrm>
                <a:custGeom>
                  <a:avLst/>
                  <a:gdLst>
                    <a:gd name="T0" fmla="*/ 0 w 4"/>
                    <a:gd name="T1" fmla="*/ 0 h 32"/>
                    <a:gd name="T2" fmla="*/ 2 w 4"/>
                    <a:gd name="T3" fmla="*/ 28 h 32"/>
                    <a:gd name="T4" fmla="*/ 4 w 4"/>
                    <a:gd name="T5" fmla="*/ 28 h 3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2"/>
                    <a:gd name="T11" fmla="*/ 4 w 4"/>
                    <a:gd name="T12" fmla="*/ 32 h 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2">
                      <a:moveTo>
                        <a:pt x="0" y="0"/>
                      </a:moveTo>
                      <a:lnTo>
                        <a:pt x="2" y="32"/>
                      </a:lnTo>
                      <a:lnTo>
                        <a:pt x="4" y="3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73" name="Freeform 5083">
                  <a:extLst>
                    <a:ext uri="{FF2B5EF4-FFF2-40B4-BE49-F238E27FC236}">
                      <a16:creationId xmlns:a16="http://schemas.microsoft.com/office/drawing/2014/main" xmlns="" id="{AAE9A37A-8E9D-4E19-BFF2-E3FC97554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0" y="3014"/>
                  <a:ext cx="6" cy="155"/>
                </a:xfrm>
                <a:custGeom>
                  <a:avLst/>
                  <a:gdLst>
                    <a:gd name="T0" fmla="*/ 0 w 7"/>
                    <a:gd name="T1" fmla="*/ 0 h 162"/>
                    <a:gd name="T2" fmla="*/ 3 w 7"/>
                    <a:gd name="T3" fmla="*/ 136 h 162"/>
                    <a:gd name="T4" fmla="*/ 3 w 7"/>
                    <a:gd name="T5" fmla="*/ 136 h 16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62"/>
                    <a:gd name="T11" fmla="*/ 7 w 7"/>
                    <a:gd name="T12" fmla="*/ 162 h 1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62">
                      <a:moveTo>
                        <a:pt x="0" y="0"/>
                      </a:moveTo>
                      <a:lnTo>
                        <a:pt x="4" y="162"/>
                      </a:lnTo>
                      <a:lnTo>
                        <a:pt x="7" y="16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74" name="Freeform 5084">
                  <a:extLst>
                    <a:ext uri="{FF2B5EF4-FFF2-40B4-BE49-F238E27FC236}">
                      <a16:creationId xmlns:a16="http://schemas.microsoft.com/office/drawing/2014/main" xmlns="" id="{9B37EAEF-04AF-4DF5-A556-B6C2AC7B2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4" y="3169"/>
                  <a:ext cx="4" cy="206"/>
                </a:xfrm>
                <a:custGeom>
                  <a:avLst/>
                  <a:gdLst>
                    <a:gd name="T0" fmla="*/ 0 w 5"/>
                    <a:gd name="T1" fmla="*/ 0 h 215"/>
                    <a:gd name="T2" fmla="*/ 2 w 5"/>
                    <a:gd name="T3" fmla="*/ 181 h 215"/>
                    <a:gd name="T4" fmla="*/ 2 w 5"/>
                    <a:gd name="T5" fmla="*/ 181 h 21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15"/>
                    <a:gd name="T11" fmla="*/ 5 w 5"/>
                    <a:gd name="T12" fmla="*/ 215 h 2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15">
                      <a:moveTo>
                        <a:pt x="0" y="0"/>
                      </a:moveTo>
                      <a:lnTo>
                        <a:pt x="3" y="215"/>
                      </a:lnTo>
                      <a:lnTo>
                        <a:pt x="5" y="21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75" name="Freeform 5085">
                  <a:extLst>
                    <a:ext uri="{FF2B5EF4-FFF2-40B4-BE49-F238E27FC236}">
                      <a16:creationId xmlns:a16="http://schemas.microsoft.com/office/drawing/2014/main" xmlns="" id="{E38B3C46-B082-4B3D-9457-902896F96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6" y="3375"/>
                  <a:ext cx="4" cy="104"/>
                </a:xfrm>
                <a:custGeom>
                  <a:avLst/>
                  <a:gdLst>
                    <a:gd name="T0" fmla="*/ 0 w 4"/>
                    <a:gd name="T1" fmla="*/ 0 h 108"/>
                    <a:gd name="T2" fmla="*/ 2 w 4"/>
                    <a:gd name="T3" fmla="*/ 92 h 108"/>
                    <a:gd name="T4" fmla="*/ 4 w 4"/>
                    <a:gd name="T5" fmla="*/ 92 h 10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8"/>
                    <a:gd name="T11" fmla="*/ 4 w 4"/>
                    <a:gd name="T12" fmla="*/ 108 h 10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8">
                      <a:moveTo>
                        <a:pt x="0" y="0"/>
                      </a:moveTo>
                      <a:lnTo>
                        <a:pt x="2" y="108"/>
                      </a:lnTo>
                      <a:lnTo>
                        <a:pt x="4" y="10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76" name="Freeform 5086">
                  <a:extLst>
                    <a:ext uri="{FF2B5EF4-FFF2-40B4-BE49-F238E27FC236}">
                      <a16:creationId xmlns:a16="http://schemas.microsoft.com/office/drawing/2014/main" xmlns="" id="{4337E1D3-08A5-4975-8A76-42A051D497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" y="3479"/>
                  <a:ext cx="6" cy="36"/>
                </a:xfrm>
                <a:custGeom>
                  <a:avLst/>
                  <a:gdLst>
                    <a:gd name="T0" fmla="*/ 0 w 6"/>
                    <a:gd name="T1" fmla="*/ 0 h 38"/>
                    <a:gd name="T2" fmla="*/ 4 w 6"/>
                    <a:gd name="T3" fmla="*/ 30 h 38"/>
                    <a:gd name="T4" fmla="*/ 6 w 6"/>
                    <a:gd name="T5" fmla="*/ 30 h 3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8"/>
                    <a:gd name="T11" fmla="*/ 6 w 6"/>
                    <a:gd name="T12" fmla="*/ 38 h 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8">
                      <a:moveTo>
                        <a:pt x="0" y="0"/>
                      </a:moveTo>
                      <a:lnTo>
                        <a:pt x="4" y="38"/>
                      </a:lnTo>
                      <a:lnTo>
                        <a:pt x="6" y="3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77" name="Freeform 5087">
                  <a:extLst>
                    <a:ext uri="{FF2B5EF4-FFF2-40B4-BE49-F238E27FC236}">
                      <a16:creationId xmlns:a16="http://schemas.microsoft.com/office/drawing/2014/main" xmlns="" id="{EB9E72EE-9B90-427C-A374-B13E5EC7F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2" y="351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78" name="Freeform 5088">
                  <a:extLst>
                    <a:ext uri="{FF2B5EF4-FFF2-40B4-BE49-F238E27FC236}">
                      <a16:creationId xmlns:a16="http://schemas.microsoft.com/office/drawing/2014/main" xmlns="" id="{17708DE3-E13C-44D9-B439-FB39D7F4C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4" y="352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79" name="Freeform 5089">
                  <a:extLst>
                    <a:ext uri="{FF2B5EF4-FFF2-40B4-BE49-F238E27FC236}">
                      <a16:creationId xmlns:a16="http://schemas.microsoft.com/office/drawing/2014/main" xmlns="" id="{788E5385-2454-439F-BD9D-C7CE0BAA4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6" y="3525"/>
                  <a:ext cx="4" cy="9"/>
                </a:xfrm>
                <a:custGeom>
                  <a:avLst/>
                  <a:gdLst>
                    <a:gd name="T0" fmla="*/ 0 w 4"/>
                    <a:gd name="T1" fmla="*/ 0 h 9"/>
                    <a:gd name="T2" fmla="*/ 2 w 4"/>
                    <a:gd name="T3" fmla="*/ 9 h 9"/>
                    <a:gd name="T4" fmla="*/ 4 w 4"/>
                    <a:gd name="T5" fmla="*/ 9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0"/>
                      </a:moveTo>
                      <a:lnTo>
                        <a:pt x="2" y="9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80" name="Freeform 5090">
                  <a:extLst>
                    <a:ext uri="{FF2B5EF4-FFF2-40B4-BE49-F238E27FC236}">
                      <a16:creationId xmlns:a16="http://schemas.microsoft.com/office/drawing/2014/main" xmlns="" id="{E47DF586-41E7-4CAF-A305-AA1A18B688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8" y="3534"/>
                  <a:ext cx="6" cy="5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3 h 6"/>
                    <a:gd name="T4" fmla="*/ 6 w 6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81" name="Freeform 5091">
                  <a:extLst>
                    <a:ext uri="{FF2B5EF4-FFF2-40B4-BE49-F238E27FC236}">
                      <a16:creationId xmlns:a16="http://schemas.microsoft.com/office/drawing/2014/main" xmlns="" id="{7A2FB8D1-09CB-46F9-BEB7-BA909285D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2" y="3536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82" name="Freeform 5092">
                  <a:extLst>
                    <a:ext uri="{FF2B5EF4-FFF2-40B4-BE49-F238E27FC236}">
                      <a16:creationId xmlns:a16="http://schemas.microsoft.com/office/drawing/2014/main" xmlns="" id="{999C9AB3-597F-4233-8BC0-75EB57D1D4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4" y="3527"/>
                  <a:ext cx="4" cy="9"/>
                </a:xfrm>
                <a:custGeom>
                  <a:avLst/>
                  <a:gdLst>
                    <a:gd name="T0" fmla="*/ 0 w 4"/>
                    <a:gd name="T1" fmla="*/ 9 h 9"/>
                    <a:gd name="T2" fmla="*/ 2 w 4"/>
                    <a:gd name="T3" fmla="*/ 0 h 9"/>
                    <a:gd name="T4" fmla="*/ 4 w 4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83" name="Freeform 5093">
                  <a:extLst>
                    <a:ext uri="{FF2B5EF4-FFF2-40B4-BE49-F238E27FC236}">
                      <a16:creationId xmlns:a16="http://schemas.microsoft.com/office/drawing/2014/main" xmlns="" id="{1D69E954-50B7-4EDF-9622-50017E152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6" y="3527"/>
                  <a:ext cx="6" cy="7"/>
                </a:xfrm>
                <a:custGeom>
                  <a:avLst/>
                  <a:gdLst>
                    <a:gd name="T0" fmla="*/ 0 w 7"/>
                    <a:gd name="T1" fmla="*/ 0 h 7"/>
                    <a:gd name="T2" fmla="*/ 3 w 7"/>
                    <a:gd name="T3" fmla="*/ 7 h 7"/>
                    <a:gd name="T4" fmla="*/ 3 w 7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7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84" name="Freeform 5094">
                  <a:extLst>
                    <a:ext uri="{FF2B5EF4-FFF2-40B4-BE49-F238E27FC236}">
                      <a16:creationId xmlns:a16="http://schemas.microsoft.com/office/drawing/2014/main" xmlns="" id="{E35AA95F-D894-440E-9E6A-08E605C64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0" y="3534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85" name="Freeform 5095">
                  <a:extLst>
                    <a:ext uri="{FF2B5EF4-FFF2-40B4-BE49-F238E27FC236}">
                      <a16:creationId xmlns:a16="http://schemas.microsoft.com/office/drawing/2014/main" xmlns="" id="{AD87654E-ACDE-48D0-A2DA-8DF971C390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2" y="3539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86" name="Freeform 5096">
                  <a:extLst>
                    <a:ext uri="{FF2B5EF4-FFF2-40B4-BE49-F238E27FC236}">
                      <a16:creationId xmlns:a16="http://schemas.microsoft.com/office/drawing/2014/main" xmlns="" id="{863BE6E7-8483-4B59-A800-1DA0DBBD51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" y="353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87" name="Freeform 5097">
                  <a:extLst>
                    <a:ext uri="{FF2B5EF4-FFF2-40B4-BE49-F238E27FC236}">
                      <a16:creationId xmlns:a16="http://schemas.microsoft.com/office/drawing/2014/main" xmlns="" id="{FDD06B58-4581-4301-B023-6CB9816E25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8" y="354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88" name="Freeform 5098">
                  <a:extLst>
                    <a:ext uri="{FF2B5EF4-FFF2-40B4-BE49-F238E27FC236}">
                      <a16:creationId xmlns:a16="http://schemas.microsoft.com/office/drawing/2014/main" xmlns="" id="{768F3ABC-19F7-41AF-8E82-965EAADD2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0" y="3538"/>
                  <a:ext cx="4" cy="3"/>
                </a:xfrm>
                <a:custGeom>
                  <a:avLst/>
                  <a:gdLst>
                    <a:gd name="T0" fmla="*/ 0 w 4"/>
                    <a:gd name="T1" fmla="*/ 2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89" name="Freeform 5099">
                  <a:extLst>
                    <a:ext uri="{FF2B5EF4-FFF2-40B4-BE49-F238E27FC236}">
                      <a16:creationId xmlns:a16="http://schemas.microsoft.com/office/drawing/2014/main" xmlns="" id="{66C0BCB4-7FE4-4AF8-8FE5-F00874A1F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2" y="3527"/>
                  <a:ext cx="6" cy="11"/>
                </a:xfrm>
                <a:custGeom>
                  <a:avLst/>
                  <a:gdLst>
                    <a:gd name="T0" fmla="*/ 0 w 6"/>
                    <a:gd name="T1" fmla="*/ 11 h 11"/>
                    <a:gd name="T2" fmla="*/ 4 w 6"/>
                    <a:gd name="T3" fmla="*/ 0 h 11"/>
                    <a:gd name="T4" fmla="*/ 6 w 6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1"/>
                    <a:gd name="T11" fmla="*/ 6 w 6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1">
                      <a:moveTo>
                        <a:pt x="0" y="11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90" name="Freeform 5100">
                  <a:extLst>
                    <a:ext uri="{FF2B5EF4-FFF2-40B4-BE49-F238E27FC236}">
                      <a16:creationId xmlns:a16="http://schemas.microsoft.com/office/drawing/2014/main" xmlns="" id="{2C087534-3D9E-452E-9E87-AC58C326B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6" y="3527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91" name="Freeform 5101">
                  <a:extLst>
                    <a:ext uri="{FF2B5EF4-FFF2-40B4-BE49-F238E27FC236}">
                      <a16:creationId xmlns:a16="http://schemas.microsoft.com/office/drawing/2014/main" xmlns="" id="{5B239673-7731-425D-B0A1-0A538E01E9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8" y="352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92" name="Freeform 5102">
                  <a:extLst>
                    <a:ext uri="{FF2B5EF4-FFF2-40B4-BE49-F238E27FC236}">
                      <a16:creationId xmlns:a16="http://schemas.microsoft.com/office/drawing/2014/main" xmlns="" id="{D93BEE0E-BA68-4156-8808-7D0E326C23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0" y="3531"/>
                  <a:ext cx="6" cy="3"/>
                </a:xfrm>
                <a:custGeom>
                  <a:avLst/>
                  <a:gdLst>
                    <a:gd name="T0" fmla="*/ 0 w 7"/>
                    <a:gd name="T1" fmla="*/ 0 h 3"/>
                    <a:gd name="T2" fmla="*/ 3 w 7"/>
                    <a:gd name="T3" fmla="*/ 3 h 3"/>
                    <a:gd name="T4" fmla="*/ 3 w 7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3"/>
                    <a:gd name="T11" fmla="*/ 7 w 7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3">
                      <a:moveTo>
                        <a:pt x="0" y="0"/>
                      </a:moveTo>
                      <a:lnTo>
                        <a:pt x="5" y="3"/>
                      </a:lnTo>
                      <a:lnTo>
                        <a:pt x="7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93" name="Freeform 5103">
                  <a:extLst>
                    <a:ext uri="{FF2B5EF4-FFF2-40B4-BE49-F238E27FC236}">
                      <a16:creationId xmlns:a16="http://schemas.microsoft.com/office/drawing/2014/main" xmlns="" id="{F75FB887-35DA-4A58-B590-18DA521828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4" y="3534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94" name="Freeform 5104">
                  <a:extLst>
                    <a:ext uri="{FF2B5EF4-FFF2-40B4-BE49-F238E27FC236}">
                      <a16:creationId xmlns:a16="http://schemas.microsoft.com/office/drawing/2014/main" xmlns="" id="{5216121B-3148-4221-8628-741D0BEEC2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6" y="3536"/>
                  <a:ext cx="4" cy="7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4 h 8"/>
                    <a:gd name="T4" fmla="*/ 4 w 4"/>
                    <a:gd name="T5" fmla="*/ 4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95" name="Freeform 5105">
                  <a:extLst>
                    <a:ext uri="{FF2B5EF4-FFF2-40B4-BE49-F238E27FC236}">
                      <a16:creationId xmlns:a16="http://schemas.microsoft.com/office/drawing/2014/main" xmlns="" id="{2AB86149-DD29-425F-B381-4A829866B2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8" y="3543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96" name="Freeform 5106">
                  <a:extLst>
                    <a:ext uri="{FF2B5EF4-FFF2-40B4-BE49-F238E27FC236}">
                      <a16:creationId xmlns:a16="http://schemas.microsoft.com/office/drawing/2014/main" xmlns="" id="{DCA69533-1626-48E0-BD46-D3D86DB26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2" y="3547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97" name="Freeform 5107">
                  <a:extLst>
                    <a:ext uri="{FF2B5EF4-FFF2-40B4-BE49-F238E27FC236}">
                      <a16:creationId xmlns:a16="http://schemas.microsoft.com/office/drawing/2014/main" xmlns="" id="{BCCA439E-F26F-4A28-B446-CB941F9E2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4" y="3547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98" name="Freeform 5108">
                  <a:extLst>
                    <a:ext uri="{FF2B5EF4-FFF2-40B4-BE49-F238E27FC236}">
                      <a16:creationId xmlns:a16="http://schemas.microsoft.com/office/drawing/2014/main" xmlns="" id="{821DBF7C-A984-4348-AA72-362553912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6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599" name="Freeform 5109">
                  <a:extLst>
                    <a:ext uri="{FF2B5EF4-FFF2-40B4-BE49-F238E27FC236}">
                      <a16:creationId xmlns:a16="http://schemas.microsoft.com/office/drawing/2014/main" xmlns="" id="{9AC08F68-8285-42C6-8718-4C44847FE8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8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00" name="Freeform 5110">
                  <a:extLst>
                    <a:ext uri="{FF2B5EF4-FFF2-40B4-BE49-F238E27FC236}">
                      <a16:creationId xmlns:a16="http://schemas.microsoft.com/office/drawing/2014/main" xmlns="" id="{8C06170F-8993-4D4C-93EF-55DE01825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2" y="3543"/>
                  <a:ext cx="6" cy="8"/>
                </a:xfrm>
                <a:custGeom>
                  <a:avLst/>
                  <a:gdLst>
                    <a:gd name="T0" fmla="*/ 0 w 7"/>
                    <a:gd name="T1" fmla="*/ 8 h 8"/>
                    <a:gd name="T2" fmla="*/ 3 w 7"/>
                    <a:gd name="T3" fmla="*/ 0 h 8"/>
                    <a:gd name="T4" fmla="*/ 3 w 7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8"/>
                    <a:gd name="T11" fmla="*/ 7 w 7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8">
                      <a:moveTo>
                        <a:pt x="0" y="8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01" name="Freeform 5111">
                  <a:extLst>
                    <a:ext uri="{FF2B5EF4-FFF2-40B4-BE49-F238E27FC236}">
                      <a16:creationId xmlns:a16="http://schemas.microsoft.com/office/drawing/2014/main" xmlns="" id="{0FFBABC9-9227-41EC-A7C2-AC59840A8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6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02" name="Freeform 5112">
                  <a:extLst>
                    <a:ext uri="{FF2B5EF4-FFF2-40B4-BE49-F238E27FC236}">
                      <a16:creationId xmlns:a16="http://schemas.microsoft.com/office/drawing/2014/main" xmlns="" id="{255F0273-97D5-490C-B9E7-5D64D00D2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8" y="3545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03" name="Freeform 5113">
                  <a:extLst>
                    <a:ext uri="{FF2B5EF4-FFF2-40B4-BE49-F238E27FC236}">
                      <a16:creationId xmlns:a16="http://schemas.microsoft.com/office/drawing/2014/main" xmlns="" id="{F65DB570-ED18-4DAB-8FF2-7881389434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0" y="354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04" name="Freeform 5114">
                  <a:extLst>
                    <a:ext uri="{FF2B5EF4-FFF2-40B4-BE49-F238E27FC236}">
                      <a16:creationId xmlns:a16="http://schemas.microsoft.com/office/drawing/2014/main" xmlns="" id="{8947B865-1AAB-41D5-AF1E-9FCA824C5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2" y="354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05" name="Freeform 5115">
                  <a:extLst>
                    <a:ext uri="{FF2B5EF4-FFF2-40B4-BE49-F238E27FC236}">
                      <a16:creationId xmlns:a16="http://schemas.microsoft.com/office/drawing/2014/main" xmlns="" id="{D91859DB-80B8-495B-88D3-404FBB898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6" y="354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06" name="Freeform 5116">
                  <a:extLst>
                    <a:ext uri="{FF2B5EF4-FFF2-40B4-BE49-F238E27FC236}">
                      <a16:creationId xmlns:a16="http://schemas.microsoft.com/office/drawing/2014/main" xmlns="" id="{CBADCB8E-D2CF-4707-B02D-ACC661548C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07" name="Freeform 5117">
                  <a:extLst>
                    <a:ext uri="{FF2B5EF4-FFF2-40B4-BE49-F238E27FC236}">
                      <a16:creationId xmlns:a16="http://schemas.microsoft.com/office/drawing/2014/main" xmlns="" id="{D22B8EB3-D40A-450F-AF3F-A2A466A14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354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08" name="Freeform 5118">
                  <a:extLst>
                    <a:ext uri="{FF2B5EF4-FFF2-40B4-BE49-F238E27FC236}">
                      <a16:creationId xmlns:a16="http://schemas.microsoft.com/office/drawing/2014/main" xmlns="" id="{02DF5EC0-3BA3-4E6B-8FC2-5DF3E62FE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3541"/>
                  <a:ext cx="6" cy="8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8 h 8"/>
                    <a:gd name="T4" fmla="*/ 6 w 6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09" name="Freeform 5119">
                  <a:extLst>
                    <a:ext uri="{FF2B5EF4-FFF2-40B4-BE49-F238E27FC236}">
                      <a16:creationId xmlns:a16="http://schemas.microsoft.com/office/drawing/2014/main" xmlns="" id="{669FE0B8-B35B-4865-96DD-F56E7BBF7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6" y="3547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10" name="Freeform 5120">
                  <a:extLst>
                    <a:ext uri="{FF2B5EF4-FFF2-40B4-BE49-F238E27FC236}">
                      <a16:creationId xmlns:a16="http://schemas.microsoft.com/office/drawing/2014/main" xmlns="" id="{EF0F8571-70AD-45A4-9CD9-A2F4D39FC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8" y="3547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11" name="Freeform 5121">
                  <a:extLst>
                    <a:ext uri="{FF2B5EF4-FFF2-40B4-BE49-F238E27FC236}">
                      <a16:creationId xmlns:a16="http://schemas.microsoft.com/office/drawing/2014/main" xmlns="" id="{98E0A717-13AC-4366-8619-F1E5822A5E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0" y="3547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12" name="Freeform 5122">
                  <a:extLst>
                    <a:ext uri="{FF2B5EF4-FFF2-40B4-BE49-F238E27FC236}">
                      <a16:creationId xmlns:a16="http://schemas.microsoft.com/office/drawing/2014/main" xmlns="" id="{27BA7280-50B4-4D7C-82DF-C57F5298E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4" y="3547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13" name="Freeform 5123">
                  <a:extLst>
                    <a:ext uri="{FF2B5EF4-FFF2-40B4-BE49-F238E27FC236}">
                      <a16:creationId xmlns:a16="http://schemas.microsoft.com/office/drawing/2014/main" xmlns="" id="{05E98BE5-3C3C-4494-A05C-678DFE2513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6" y="354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14" name="Freeform 5124">
                  <a:extLst>
                    <a:ext uri="{FF2B5EF4-FFF2-40B4-BE49-F238E27FC236}">
                      <a16:creationId xmlns:a16="http://schemas.microsoft.com/office/drawing/2014/main" xmlns="" id="{9F6718E4-1B6A-4EB5-BD90-78DCBC648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8" y="354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15" name="Freeform 5125">
                  <a:extLst>
                    <a:ext uri="{FF2B5EF4-FFF2-40B4-BE49-F238E27FC236}">
                      <a16:creationId xmlns:a16="http://schemas.microsoft.com/office/drawing/2014/main" xmlns="" id="{F2B9D802-56DF-4811-BDB3-36C5D2DDF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2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16" name="Freeform 5126">
                  <a:extLst>
                    <a:ext uri="{FF2B5EF4-FFF2-40B4-BE49-F238E27FC236}">
                      <a16:creationId xmlns:a16="http://schemas.microsoft.com/office/drawing/2014/main" xmlns="" id="{0394E1AC-D9CB-43B8-ABBC-F76FAE381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4" y="354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17" name="Freeform 5127">
                  <a:extLst>
                    <a:ext uri="{FF2B5EF4-FFF2-40B4-BE49-F238E27FC236}">
                      <a16:creationId xmlns:a16="http://schemas.microsoft.com/office/drawing/2014/main" xmlns="" id="{4C354A38-D70B-4C19-ACF3-538B24D37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8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18" name="Freeform 5128">
                  <a:extLst>
                    <a:ext uri="{FF2B5EF4-FFF2-40B4-BE49-F238E27FC236}">
                      <a16:creationId xmlns:a16="http://schemas.microsoft.com/office/drawing/2014/main" xmlns="" id="{06E5D5C9-95AD-487C-8CEF-30055F0BE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" y="3541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19" name="Freeform 5129">
                  <a:extLst>
                    <a:ext uri="{FF2B5EF4-FFF2-40B4-BE49-F238E27FC236}">
                      <a16:creationId xmlns:a16="http://schemas.microsoft.com/office/drawing/2014/main" xmlns="" id="{4A009B18-9A84-47F6-8FAA-B53DEF51F2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2" y="354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20" name="Freeform 5130">
                  <a:extLst>
                    <a:ext uri="{FF2B5EF4-FFF2-40B4-BE49-F238E27FC236}">
                      <a16:creationId xmlns:a16="http://schemas.microsoft.com/office/drawing/2014/main" xmlns="" id="{CD23F2AF-92FE-4776-AE4E-5EB6958AE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6" y="354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21" name="Freeform 5131">
                  <a:extLst>
                    <a:ext uri="{FF2B5EF4-FFF2-40B4-BE49-F238E27FC236}">
                      <a16:creationId xmlns:a16="http://schemas.microsoft.com/office/drawing/2014/main" xmlns="" id="{7A200527-C07F-4A28-A893-E7944A4B9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8" y="354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22" name="Freeform 5132">
                  <a:extLst>
                    <a:ext uri="{FF2B5EF4-FFF2-40B4-BE49-F238E27FC236}">
                      <a16:creationId xmlns:a16="http://schemas.microsoft.com/office/drawing/2014/main" xmlns="" id="{E53BBB7D-D976-46AA-9263-C48BEA736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0" y="3547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23" name="Freeform 5133">
                  <a:extLst>
                    <a:ext uri="{FF2B5EF4-FFF2-40B4-BE49-F238E27FC236}">
                      <a16:creationId xmlns:a16="http://schemas.microsoft.com/office/drawing/2014/main" xmlns="" id="{0DC0B396-0F0F-4B98-B26D-5DD353AAD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2" y="3543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24" name="Freeform 5134">
                  <a:extLst>
                    <a:ext uri="{FF2B5EF4-FFF2-40B4-BE49-F238E27FC236}">
                      <a16:creationId xmlns:a16="http://schemas.microsoft.com/office/drawing/2014/main" xmlns="" id="{3C58A53E-2147-427F-8810-C020997815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6" y="3539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25" name="Freeform 5135">
                  <a:extLst>
                    <a:ext uri="{FF2B5EF4-FFF2-40B4-BE49-F238E27FC236}">
                      <a16:creationId xmlns:a16="http://schemas.microsoft.com/office/drawing/2014/main" xmlns="" id="{9F05CA7A-970F-4109-AAFF-15EBD3B670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8" y="3525"/>
                  <a:ext cx="4" cy="14"/>
                </a:xfrm>
                <a:custGeom>
                  <a:avLst/>
                  <a:gdLst>
                    <a:gd name="T0" fmla="*/ 0 w 4"/>
                    <a:gd name="T1" fmla="*/ 11 h 15"/>
                    <a:gd name="T2" fmla="*/ 2 w 4"/>
                    <a:gd name="T3" fmla="*/ 0 h 15"/>
                    <a:gd name="T4" fmla="*/ 4 w 4"/>
                    <a:gd name="T5" fmla="*/ 0 h 1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5"/>
                    <a:gd name="T11" fmla="*/ 4 w 4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5">
                      <a:moveTo>
                        <a:pt x="0" y="1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26" name="Freeform 5136">
                  <a:extLst>
                    <a:ext uri="{FF2B5EF4-FFF2-40B4-BE49-F238E27FC236}">
                      <a16:creationId xmlns:a16="http://schemas.microsoft.com/office/drawing/2014/main" xmlns="" id="{5DC6CEEA-ACB2-464F-95D1-35D8B9909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3501"/>
                  <a:ext cx="6" cy="24"/>
                </a:xfrm>
                <a:custGeom>
                  <a:avLst/>
                  <a:gdLst>
                    <a:gd name="T0" fmla="*/ 0 w 6"/>
                    <a:gd name="T1" fmla="*/ 21 h 25"/>
                    <a:gd name="T2" fmla="*/ 4 w 6"/>
                    <a:gd name="T3" fmla="*/ 0 h 25"/>
                    <a:gd name="T4" fmla="*/ 6 w 6"/>
                    <a:gd name="T5" fmla="*/ 0 h 2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5"/>
                    <a:gd name="T11" fmla="*/ 6 w 6"/>
                    <a:gd name="T12" fmla="*/ 25 h 2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5">
                      <a:moveTo>
                        <a:pt x="0" y="2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27" name="Freeform 5137">
                  <a:extLst>
                    <a:ext uri="{FF2B5EF4-FFF2-40B4-BE49-F238E27FC236}">
                      <a16:creationId xmlns:a16="http://schemas.microsoft.com/office/drawing/2014/main" xmlns="" id="{D20C48A4-3DD0-4F16-99D9-B499D7CB6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4" y="3488"/>
                  <a:ext cx="4" cy="13"/>
                </a:xfrm>
                <a:custGeom>
                  <a:avLst/>
                  <a:gdLst>
                    <a:gd name="T0" fmla="*/ 0 w 5"/>
                    <a:gd name="T1" fmla="*/ 10 h 14"/>
                    <a:gd name="T2" fmla="*/ 2 w 5"/>
                    <a:gd name="T3" fmla="*/ 0 h 14"/>
                    <a:gd name="T4" fmla="*/ 2 w 5"/>
                    <a:gd name="T5" fmla="*/ 0 h 1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4"/>
                    <a:gd name="T11" fmla="*/ 5 w 5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4">
                      <a:moveTo>
                        <a:pt x="0" y="1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28" name="Freeform 5138">
                  <a:extLst>
                    <a:ext uri="{FF2B5EF4-FFF2-40B4-BE49-F238E27FC236}">
                      <a16:creationId xmlns:a16="http://schemas.microsoft.com/office/drawing/2014/main" xmlns="" id="{829EF9D3-3697-41A5-A026-8FEC9FE7E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6" y="3488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29" name="Freeform 5139">
                  <a:extLst>
                    <a:ext uri="{FF2B5EF4-FFF2-40B4-BE49-F238E27FC236}">
                      <a16:creationId xmlns:a16="http://schemas.microsoft.com/office/drawing/2014/main" xmlns="" id="{BB224EA7-11BF-42DD-987A-35CC5812DB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8" y="3488"/>
                  <a:ext cx="6" cy="24"/>
                </a:xfrm>
                <a:custGeom>
                  <a:avLst/>
                  <a:gdLst>
                    <a:gd name="T0" fmla="*/ 0 w 6"/>
                    <a:gd name="T1" fmla="*/ 0 h 25"/>
                    <a:gd name="T2" fmla="*/ 4 w 6"/>
                    <a:gd name="T3" fmla="*/ 21 h 25"/>
                    <a:gd name="T4" fmla="*/ 6 w 6"/>
                    <a:gd name="T5" fmla="*/ 21 h 2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5"/>
                    <a:gd name="T11" fmla="*/ 6 w 6"/>
                    <a:gd name="T12" fmla="*/ 25 h 2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5">
                      <a:moveTo>
                        <a:pt x="0" y="0"/>
                      </a:moveTo>
                      <a:lnTo>
                        <a:pt x="4" y="25"/>
                      </a:lnTo>
                      <a:lnTo>
                        <a:pt x="6" y="2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30" name="Freeform 5140">
                  <a:extLst>
                    <a:ext uri="{FF2B5EF4-FFF2-40B4-BE49-F238E27FC236}">
                      <a16:creationId xmlns:a16="http://schemas.microsoft.com/office/drawing/2014/main" xmlns="" id="{8752B222-3F1A-45BF-8E68-29C277A4B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2" y="3512"/>
                  <a:ext cx="4" cy="9"/>
                </a:xfrm>
                <a:custGeom>
                  <a:avLst/>
                  <a:gdLst>
                    <a:gd name="T0" fmla="*/ 0 w 4"/>
                    <a:gd name="T1" fmla="*/ 0 h 10"/>
                    <a:gd name="T2" fmla="*/ 2 w 4"/>
                    <a:gd name="T3" fmla="*/ 6 h 10"/>
                    <a:gd name="T4" fmla="*/ 4 w 4"/>
                    <a:gd name="T5" fmla="*/ 6 h 1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"/>
                    <a:gd name="T11" fmla="*/ 4 w 4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31" name="Freeform 5141">
                  <a:extLst>
                    <a:ext uri="{FF2B5EF4-FFF2-40B4-BE49-F238E27FC236}">
                      <a16:creationId xmlns:a16="http://schemas.microsoft.com/office/drawing/2014/main" xmlns="" id="{2AE71742-9D8C-4CB0-8745-EFC67BBEF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4" y="3521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32" name="Freeform 5142">
                  <a:extLst>
                    <a:ext uri="{FF2B5EF4-FFF2-40B4-BE49-F238E27FC236}">
                      <a16:creationId xmlns:a16="http://schemas.microsoft.com/office/drawing/2014/main" xmlns="" id="{08FEAC63-F19E-4015-A5E2-FF89C970AE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6" y="3527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33" name="Freeform 5143">
                  <a:extLst>
                    <a:ext uri="{FF2B5EF4-FFF2-40B4-BE49-F238E27FC236}">
                      <a16:creationId xmlns:a16="http://schemas.microsoft.com/office/drawing/2014/main" xmlns="" id="{470723EE-3A99-4075-99C6-0A1CCB90A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" y="3517"/>
                  <a:ext cx="4" cy="12"/>
                </a:xfrm>
                <a:custGeom>
                  <a:avLst/>
                  <a:gdLst>
                    <a:gd name="T0" fmla="*/ 0 w 4"/>
                    <a:gd name="T1" fmla="*/ 12 h 12"/>
                    <a:gd name="T2" fmla="*/ 2 w 4"/>
                    <a:gd name="T3" fmla="*/ 0 h 12"/>
                    <a:gd name="T4" fmla="*/ 4 w 4"/>
                    <a:gd name="T5" fmla="*/ 0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1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34" name="Freeform 5144">
                  <a:extLst>
                    <a:ext uri="{FF2B5EF4-FFF2-40B4-BE49-F238E27FC236}">
                      <a16:creationId xmlns:a16="http://schemas.microsoft.com/office/drawing/2014/main" xmlns="" id="{901E47D8-B13D-4868-BE60-05FE0CC8B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2" y="3486"/>
                  <a:ext cx="4" cy="31"/>
                </a:xfrm>
                <a:custGeom>
                  <a:avLst/>
                  <a:gdLst>
                    <a:gd name="T0" fmla="*/ 0 w 4"/>
                    <a:gd name="T1" fmla="*/ 25 h 33"/>
                    <a:gd name="T2" fmla="*/ 2 w 4"/>
                    <a:gd name="T3" fmla="*/ 0 h 33"/>
                    <a:gd name="T4" fmla="*/ 4 w 4"/>
                    <a:gd name="T5" fmla="*/ 0 h 3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3"/>
                    <a:gd name="T11" fmla="*/ 4 w 4"/>
                    <a:gd name="T12" fmla="*/ 33 h 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3">
                      <a:moveTo>
                        <a:pt x="0" y="3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35" name="Freeform 5145">
                  <a:extLst>
                    <a:ext uri="{FF2B5EF4-FFF2-40B4-BE49-F238E27FC236}">
                      <a16:creationId xmlns:a16="http://schemas.microsoft.com/office/drawing/2014/main" xmlns="" id="{632049F9-C6FB-47BE-BDDF-7F51B8EC7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4" y="3387"/>
                  <a:ext cx="6" cy="99"/>
                </a:xfrm>
                <a:custGeom>
                  <a:avLst/>
                  <a:gdLst>
                    <a:gd name="T0" fmla="*/ 0 w 7"/>
                    <a:gd name="T1" fmla="*/ 87 h 103"/>
                    <a:gd name="T2" fmla="*/ 3 w 7"/>
                    <a:gd name="T3" fmla="*/ 0 h 103"/>
                    <a:gd name="T4" fmla="*/ 3 w 7"/>
                    <a:gd name="T5" fmla="*/ 0 h 10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03"/>
                    <a:gd name="T11" fmla="*/ 7 w 7"/>
                    <a:gd name="T12" fmla="*/ 103 h 10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03">
                      <a:moveTo>
                        <a:pt x="0" y="103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36" name="Freeform 5146">
                  <a:extLst>
                    <a:ext uri="{FF2B5EF4-FFF2-40B4-BE49-F238E27FC236}">
                      <a16:creationId xmlns:a16="http://schemas.microsoft.com/office/drawing/2014/main" xmlns="" id="{26DF7C16-8823-4023-90CD-AE6E346AD1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8" y="3228"/>
                  <a:ext cx="4" cy="159"/>
                </a:xfrm>
                <a:custGeom>
                  <a:avLst/>
                  <a:gdLst>
                    <a:gd name="T0" fmla="*/ 0 w 5"/>
                    <a:gd name="T1" fmla="*/ 140 h 166"/>
                    <a:gd name="T2" fmla="*/ 2 w 5"/>
                    <a:gd name="T3" fmla="*/ 0 h 166"/>
                    <a:gd name="T4" fmla="*/ 2 w 5"/>
                    <a:gd name="T5" fmla="*/ 0 h 166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66"/>
                    <a:gd name="T11" fmla="*/ 5 w 5"/>
                    <a:gd name="T12" fmla="*/ 166 h 16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66">
                      <a:moveTo>
                        <a:pt x="0" y="166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37" name="Freeform 5147">
                  <a:extLst>
                    <a:ext uri="{FF2B5EF4-FFF2-40B4-BE49-F238E27FC236}">
                      <a16:creationId xmlns:a16="http://schemas.microsoft.com/office/drawing/2014/main" xmlns="" id="{34CFE5C1-5FFC-4BF3-9285-AC7828E432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0" y="3103"/>
                  <a:ext cx="4" cy="125"/>
                </a:xfrm>
                <a:custGeom>
                  <a:avLst/>
                  <a:gdLst>
                    <a:gd name="T0" fmla="*/ 0 w 4"/>
                    <a:gd name="T1" fmla="*/ 111 h 130"/>
                    <a:gd name="T2" fmla="*/ 2 w 4"/>
                    <a:gd name="T3" fmla="*/ 0 h 130"/>
                    <a:gd name="T4" fmla="*/ 4 w 4"/>
                    <a:gd name="T5" fmla="*/ 0 h 13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30"/>
                    <a:gd name="T11" fmla="*/ 4 w 4"/>
                    <a:gd name="T12" fmla="*/ 130 h 13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30">
                      <a:moveTo>
                        <a:pt x="0" y="13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38" name="Freeform 5148">
                  <a:extLst>
                    <a:ext uri="{FF2B5EF4-FFF2-40B4-BE49-F238E27FC236}">
                      <a16:creationId xmlns:a16="http://schemas.microsoft.com/office/drawing/2014/main" xmlns="" id="{ADEB8A03-45E0-437C-9F72-03C5FCA8B7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2" y="3090"/>
                  <a:ext cx="6" cy="13"/>
                </a:xfrm>
                <a:custGeom>
                  <a:avLst/>
                  <a:gdLst>
                    <a:gd name="T0" fmla="*/ 0 w 6"/>
                    <a:gd name="T1" fmla="*/ 10 h 14"/>
                    <a:gd name="T2" fmla="*/ 4 w 6"/>
                    <a:gd name="T3" fmla="*/ 0 h 14"/>
                    <a:gd name="T4" fmla="*/ 6 w 6"/>
                    <a:gd name="T5" fmla="*/ 0 h 1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4"/>
                    <a:gd name="T11" fmla="*/ 6 w 6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4">
                      <a:moveTo>
                        <a:pt x="0" y="1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39" name="Freeform 5149">
                  <a:extLst>
                    <a:ext uri="{FF2B5EF4-FFF2-40B4-BE49-F238E27FC236}">
                      <a16:creationId xmlns:a16="http://schemas.microsoft.com/office/drawing/2014/main" xmlns="" id="{4B74AA5F-9408-477B-A243-6D5A732580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6" y="3090"/>
                  <a:ext cx="4" cy="87"/>
                </a:xfrm>
                <a:custGeom>
                  <a:avLst/>
                  <a:gdLst>
                    <a:gd name="T0" fmla="*/ 0 w 4"/>
                    <a:gd name="T1" fmla="*/ 0 h 91"/>
                    <a:gd name="T2" fmla="*/ 2 w 4"/>
                    <a:gd name="T3" fmla="*/ 76 h 91"/>
                    <a:gd name="T4" fmla="*/ 4 w 4"/>
                    <a:gd name="T5" fmla="*/ 76 h 9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1"/>
                    <a:gd name="T11" fmla="*/ 4 w 4"/>
                    <a:gd name="T12" fmla="*/ 91 h 9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1">
                      <a:moveTo>
                        <a:pt x="0" y="0"/>
                      </a:moveTo>
                      <a:lnTo>
                        <a:pt x="2" y="91"/>
                      </a:lnTo>
                      <a:lnTo>
                        <a:pt x="4" y="9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40" name="Freeform 5150">
                  <a:extLst>
                    <a:ext uri="{FF2B5EF4-FFF2-40B4-BE49-F238E27FC236}">
                      <a16:creationId xmlns:a16="http://schemas.microsoft.com/office/drawing/2014/main" xmlns="" id="{17C9667B-1174-4538-A7C9-3E4BCCA402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8" y="3177"/>
                  <a:ext cx="4" cy="164"/>
                </a:xfrm>
                <a:custGeom>
                  <a:avLst/>
                  <a:gdLst>
                    <a:gd name="T0" fmla="*/ 0 w 4"/>
                    <a:gd name="T1" fmla="*/ 0 h 171"/>
                    <a:gd name="T2" fmla="*/ 2 w 4"/>
                    <a:gd name="T3" fmla="*/ 145 h 171"/>
                    <a:gd name="T4" fmla="*/ 4 w 4"/>
                    <a:gd name="T5" fmla="*/ 145 h 17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71"/>
                    <a:gd name="T11" fmla="*/ 4 w 4"/>
                    <a:gd name="T12" fmla="*/ 171 h 17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71">
                      <a:moveTo>
                        <a:pt x="0" y="0"/>
                      </a:moveTo>
                      <a:lnTo>
                        <a:pt x="2" y="171"/>
                      </a:lnTo>
                      <a:lnTo>
                        <a:pt x="4" y="17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41" name="Freeform 5151">
                  <a:extLst>
                    <a:ext uri="{FF2B5EF4-FFF2-40B4-BE49-F238E27FC236}">
                      <a16:creationId xmlns:a16="http://schemas.microsoft.com/office/drawing/2014/main" xmlns="" id="{8C17DD1A-634B-4230-944F-94B657E4B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0" y="3341"/>
                  <a:ext cx="4" cy="128"/>
                </a:xfrm>
                <a:custGeom>
                  <a:avLst/>
                  <a:gdLst>
                    <a:gd name="T0" fmla="*/ 0 w 4"/>
                    <a:gd name="T1" fmla="*/ 0 h 134"/>
                    <a:gd name="T2" fmla="*/ 2 w 4"/>
                    <a:gd name="T3" fmla="*/ 112 h 134"/>
                    <a:gd name="T4" fmla="*/ 4 w 4"/>
                    <a:gd name="T5" fmla="*/ 112 h 13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34"/>
                    <a:gd name="T11" fmla="*/ 4 w 4"/>
                    <a:gd name="T12" fmla="*/ 134 h 1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34">
                      <a:moveTo>
                        <a:pt x="0" y="0"/>
                      </a:moveTo>
                      <a:lnTo>
                        <a:pt x="2" y="134"/>
                      </a:lnTo>
                      <a:lnTo>
                        <a:pt x="4" y="13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42" name="Freeform 5152">
                  <a:extLst>
                    <a:ext uri="{FF2B5EF4-FFF2-40B4-BE49-F238E27FC236}">
                      <a16:creationId xmlns:a16="http://schemas.microsoft.com/office/drawing/2014/main" xmlns="" id="{D46BA4FF-CE22-4B65-82D6-F04824069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2" y="3469"/>
                  <a:ext cx="6" cy="41"/>
                </a:xfrm>
                <a:custGeom>
                  <a:avLst/>
                  <a:gdLst>
                    <a:gd name="T0" fmla="*/ 0 w 6"/>
                    <a:gd name="T1" fmla="*/ 0 h 42"/>
                    <a:gd name="T2" fmla="*/ 4 w 6"/>
                    <a:gd name="T3" fmla="*/ 38 h 42"/>
                    <a:gd name="T4" fmla="*/ 6 w 6"/>
                    <a:gd name="T5" fmla="*/ 38 h 4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2"/>
                    <a:gd name="T11" fmla="*/ 6 w 6"/>
                    <a:gd name="T12" fmla="*/ 42 h 4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2">
                      <a:moveTo>
                        <a:pt x="0" y="0"/>
                      </a:moveTo>
                      <a:lnTo>
                        <a:pt x="4" y="42"/>
                      </a:lnTo>
                      <a:lnTo>
                        <a:pt x="6" y="4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43" name="Freeform 5153">
                  <a:extLst>
                    <a:ext uri="{FF2B5EF4-FFF2-40B4-BE49-F238E27FC236}">
                      <a16:creationId xmlns:a16="http://schemas.microsoft.com/office/drawing/2014/main" xmlns="" id="{DBE210D7-BAF6-4610-B3A4-4B926CDB42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6" y="3510"/>
                  <a:ext cx="4" cy="11"/>
                </a:xfrm>
                <a:custGeom>
                  <a:avLst/>
                  <a:gdLst>
                    <a:gd name="T0" fmla="*/ 0 w 4"/>
                    <a:gd name="T1" fmla="*/ 0 h 12"/>
                    <a:gd name="T2" fmla="*/ 2 w 4"/>
                    <a:gd name="T3" fmla="*/ 8 h 12"/>
                    <a:gd name="T4" fmla="*/ 4 w 4"/>
                    <a:gd name="T5" fmla="*/ 8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0"/>
                      </a:moveTo>
                      <a:lnTo>
                        <a:pt x="2" y="12"/>
                      </a:lnTo>
                      <a:lnTo>
                        <a:pt x="4" y="1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44" name="Freeform 5154">
                  <a:extLst>
                    <a:ext uri="{FF2B5EF4-FFF2-40B4-BE49-F238E27FC236}">
                      <a16:creationId xmlns:a16="http://schemas.microsoft.com/office/drawing/2014/main" xmlns="" id="{FC03E82C-9FDF-4E3F-9CC2-BFF30DF844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3521"/>
                  <a:ext cx="6" cy="17"/>
                </a:xfrm>
                <a:custGeom>
                  <a:avLst/>
                  <a:gdLst>
                    <a:gd name="T0" fmla="*/ 0 w 7"/>
                    <a:gd name="T1" fmla="*/ 0 h 17"/>
                    <a:gd name="T2" fmla="*/ 3 w 7"/>
                    <a:gd name="T3" fmla="*/ 17 h 17"/>
                    <a:gd name="T4" fmla="*/ 3 w 7"/>
                    <a:gd name="T5" fmla="*/ 17 h 1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7"/>
                    <a:gd name="T11" fmla="*/ 7 w 7"/>
                    <a:gd name="T12" fmla="*/ 17 h 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7">
                      <a:moveTo>
                        <a:pt x="0" y="0"/>
                      </a:moveTo>
                      <a:lnTo>
                        <a:pt x="4" y="17"/>
                      </a:lnTo>
                      <a:lnTo>
                        <a:pt x="7" y="1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45" name="Freeform 5155">
                  <a:extLst>
                    <a:ext uri="{FF2B5EF4-FFF2-40B4-BE49-F238E27FC236}">
                      <a16:creationId xmlns:a16="http://schemas.microsoft.com/office/drawing/2014/main" xmlns="" id="{A85A5220-97B5-4C11-9086-D356B2B74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2" y="3536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46" name="Freeform 5156">
                  <a:extLst>
                    <a:ext uri="{FF2B5EF4-FFF2-40B4-BE49-F238E27FC236}">
                      <a16:creationId xmlns:a16="http://schemas.microsoft.com/office/drawing/2014/main" xmlns="" id="{D65D3E75-4560-43DE-9197-986C25FF5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" y="3536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47" name="Freeform 5157">
                  <a:extLst>
                    <a:ext uri="{FF2B5EF4-FFF2-40B4-BE49-F238E27FC236}">
                      <a16:creationId xmlns:a16="http://schemas.microsoft.com/office/drawing/2014/main" xmlns="" id="{4616639F-DB7F-4173-A7B0-9C28C88B7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8" y="3536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48" name="Freeform 5158">
                  <a:extLst>
                    <a:ext uri="{FF2B5EF4-FFF2-40B4-BE49-F238E27FC236}">
                      <a16:creationId xmlns:a16="http://schemas.microsoft.com/office/drawing/2014/main" xmlns="" id="{CC206A4B-D59E-46A1-BE92-0F08F7DB74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0" y="354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49" name="Freeform 5159">
                  <a:extLst>
                    <a:ext uri="{FF2B5EF4-FFF2-40B4-BE49-F238E27FC236}">
                      <a16:creationId xmlns:a16="http://schemas.microsoft.com/office/drawing/2014/main" xmlns="" id="{2E011395-18C3-4160-8CD5-0B1C533F4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2" y="354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50" name="Freeform 5160">
                  <a:extLst>
                    <a:ext uri="{FF2B5EF4-FFF2-40B4-BE49-F238E27FC236}">
                      <a16:creationId xmlns:a16="http://schemas.microsoft.com/office/drawing/2014/main" xmlns="" id="{B630663B-DC7A-4C08-A53C-AA7ACC8FA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4" y="354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51" name="Freeform 5161">
                  <a:extLst>
                    <a:ext uri="{FF2B5EF4-FFF2-40B4-BE49-F238E27FC236}">
                      <a16:creationId xmlns:a16="http://schemas.microsoft.com/office/drawing/2014/main" xmlns="" id="{B85E8A32-1D52-441B-83DC-E998548740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6" y="354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52" name="Freeform 5162">
                  <a:extLst>
                    <a:ext uri="{FF2B5EF4-FFF2-40B4-BE49-F238E27FC236}">
                      <a16:creationId xmlns:a16="http://schemas.microsoft.com/office/drawing/2014/main" xmlns="" id="{3CDBBE86-B495-4CC6-866D-816DE44A0B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" y="3539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53" name="Freeform 5163">
                  <a:extLst>
                    <a:ext uri="{FF2B5EF4-FFF2-40B4-BE49-F238E27FC236}">
                      <a16:creationId xmlns:a16="http://schemas.microsoft.com/office/drawing/2014/main" xmlns="" id="{E6BA0AC0-3CF9-4D6E-A78C-7B31B2913F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2" y="353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54" name="Freeform 5164">
                  <a:extLst>
                    <a:ext uri="{FF2B5EF4-FFF2-40B4-BE49-F238E27FC236}">
                      <a16:creationId xmlns:a16="http://schemas.microsoft.com/office/drawing/2014/main" xmlns="" id="{A4BF5FA6-9181-4ACB-85CE-7072646721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3541"/>
                  <a:ext cx="6" cy="6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6 h 6"/>
                    <a:gd name="T4" fmla="*/ 3 w 7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5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55" name="Freeform 5165">
                  <a:extLst>
                    <a:ext uri="{FF2B5EF4-FFF2-40B4-BE49-F238E27FC236}">
                      <a16:creationId xmlns:a16="http://schemas.microsoft.com/office/drawing/2014/main" xmlns="" id="{2455667D-2B6F-44AB-B8DD-FC31F1C27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3543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56" name="Freeform 5166">
                  <a:extLst>
                    <a:ext uri="{FF2B5EF4-FFF2-40B4-BE49-F238E27FC236}">
                      <a16:creationId xmlns:a16="http://schemas.microsoft.com/office/drawing/2014/main" xmlns="" id="{93594B40-5180-4218-94CA-C0ADC27E7E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57" name="Freeform 5167">
                  <a:extLst>
                    <a:ext uri="{FF2B5EF4-FFF2-40B4-BE49-F238E27FC236}">
                      <a16:creationId xmlns:a16="http://schemas.microsoft.com/office/drawing/2014/main" xmlns="" id="{3AEC22E9-5870-4F87-93FD-3CF35B9A2D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2" y="354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58" name="Freeform 5168">
                  <a:extLst>
                    <a:ext uri="{FF2B5EF4-FFF2-40B4-BE49-F238E27FC236}">
                      <a16:creationId xmlns:a16="http://schemas.microsoft.com/office/drawing/2014/main" xmlns="" id="{35688435-85C4-486D-8251-2184748DD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6" y="354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59" name="Freeform 5169">
                  <a:extLst>
                    <a:ext uri="{FF2B5EF4-FFF2-40B4-BE49-F238E27FC236}">
                      <a16:creationId xmlns:a16="http://schemas.microsoft.com/office/drawing/2014/main" xmlns="" id="{1AC87671-6F8A-4891-83B0-BE81F4348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8" y="3543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60" name="Freeform 5170">
                  <a:extLst>
                    <a:ext uri="{FF2B5EF4-FFF2-40B4-BE49-F238E27FC236}">
                      <a16:creationId xmlns:a16="http://schemas.microsoft.com/office/drawing/2014/main" xmlns="" id="{CB4BA063-CC6E-4BCE-8BD7-0D67103FA4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2" y="354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61" name="Freeform 5171">
                  <a:extLst>
                    <a:ext uri="{FF2B5EF4-FFF2-40B4-BE49-F238E27FC236}">
                      <a16:creationId xmlns:a16="http://schemas.microsoft.com/office/drawing/2014/main" xmlns="" id="{948F3A95-80D6-457B-92F7-790F4D2D1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4" y="3536"/>
                  <a:ext cx="4" cy="7"/>
                </a:xfrm>
                <a:custGeom>
                  <a:avLst/>
                  <a:gdLst>
                    <a:gd name="T0" fmla="*/ 0 w 4"/>
                    <a:gd name="T1" fmla="*/ 4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62" name="Freeform 5172">
                  <a:extLst>
                    <a:ext uri="{FF2B5EF4-FFF2-40B4-BE49-F238E27FC236}">
                      <a16:creationId xmlns:a16="http://schemas.microsoft.com/office/drawing/2014/main" xmlns="" id="{62044CEB-FD97-4EA3-A232-4DBA40C61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6" y="3525"/>
                  <a:ext cx="6" cy="11"/>
                </a:xfrm>
                <a:custGeom>
                  <a:avLst/>
                  <a:gdLst>
                    <a:gd name="T0" fmla="*/ 0 w 7"/>
                    <a:gd name="T1" fmla="*/ 11 h 11"/>
                    <a:gd name="T2" fmla="*/ 3 w 7"/>
                    <a:gd name="T3" fmla="*/ 0 h 11"/>
                    <a:gd name="T4" fmla="*/ 3 w 7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1"/>
                    <a:gd name="T11" fmla="*/ 7 w 7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1">
                      <a:moveTo>
                        <a:pt x="0" y="11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63" name="Freeform 5173">
                  <a:extLst>
                    <a:ext uri="{FF2B5EF4-FFF2-40B4-BE49-F238E27FC236}">
                      <a16:creationId xmlns:a16="http://schemas.microsoft.com/office/drawing/2014/main" xmlns="" id="{C0ADDF01-9B9F-43B5-893D-9FA03FBD6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3512"/>
                  <a:ext cx="3" cy="13"/>
                </a:xfrm>
                <a:custGeom>
                  <a:avLst/>
                  <a:gdLst>
                    <a:gd name="T0" fmla="*/ 0 w 4"/>
                    <a:gd name="T1" fmla="*/ 10 h 14"/>
                    <a:gd name="T2" fmla="*/ 2 w 4"/>
                    <a:gd name="T3" fmla="*/ 0 h 14"/>
                    <a:gd name="T4" fmla="*/ 2 w 4"/>
                    <a:gd name="T5" fmla="*/ 0 h 1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4"/>
                    <a:gd name="T11" fmla="*/ 4 w 4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4">
                      <a:moveTo>
                        <a:pt x="0" y="1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64" name="Freeform 5174">
                  <a:extLst>
                    <a:ext uri="{FF2B5EF4-FFF2-40B4-BE49-F238E27FC236}">
                      <a16:creationId xmlns:a16="http://schemas.microsoft.com/office/drawing/2014/main" xmlns="" id="{5D13609A-EF75-4E36-B020-59240A93A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3505"/>
                  <a:ext cx="4" cy="7"/>
                </a:xfrm>
                <a:custGeom>
                  <a:avLst/>
                  <a:gdLst>
                    <a:gd name="T0" fmla="*/ 0 w 4"/>
                    <a:gd name="T1" fmla="*/ 7 h 7"/>
                    <a:gd name="T2" fmla="*/ 2 w 4"/>
                    <a:gd name="T3" fmla="*/ 0 h 7"/>
                    <a:gd name="T4" fmla="*/ 4 w 4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65" name="Freeform 5175">
                  <a:extLst>
                    <a:ext uri="{FF2B5EF4-FFF2-40B4-BE49-F238E27FC236}">
                      <a16:creationId xmlns:a16="http://schemas.microsoft.com/office/drawing/2014/main" xmlns="" id="{3F05370E-A515-4DF1-A874-D9786CDC89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350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66" name="Freeform 5176">
                  <a:extLst>
                    <a:ext uri="{FF2B5EF4-FFF2-40B4-BE49-F238E27FC236}">
                      <a16:creationId xmlns:a16="http://schemas.microsoft.com/office/drawing/2014/main" xmlns="" id="{A5400727-A73A-4F2A-AED2-2C202B1BB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8" y="3505"/>
                  <a:ext cx="4" cy="9"/>
                </a:xfrm>
                <a:custGeom>
                  <a:avLst/>
                  <a:gdLst>
                    <a:gd name="T0" fmla="*/ 0 w 4"/>
                    <a:gd name="T1" fmla="*/ 0 h 9"/>
                    <a:gd name="T2" fmla="*/ 2 w 4"/>
                    <a:gd name="T3" fmla="*/ 9 h 9"/>
                    <a:gd name="T4" fmla="*/ 4 w 4"/>
                    <a:gd name="T5" fmla="*/ 9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0"/>
                      </a:moveTo>
                      <a:lnTo>
                        <a:pt x="2" y="9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67" name="Freeform 5177">
                  <a:extLst>
                    <a:ext uri="{FF2B5EF4-FFF2-40B4-BE49-F238E27FC236}">
                      <a16:creationId xmlns:a16="http://schemas.microsoft.com/office/drawing/2014/main" xmlns="" id="{240328FB-C5F0-4944-AEEC-3202BCAB4D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0" y="3514"/>
                  <a:ext cx="4" cy="17"/>
                </a:xfrm>
                <a:custGeom>
                  <a:avLst/>
                  <a:gdLst>
                    <a:gd name="T0" fmla="*/ 0 w 4"/>
                    <a:gd name="T1" fmla="*/ 0 h 18"/>
                    <a:gd name="T2" fmla="*/ 2 w 4"/>
                    <a:gd name="T3" fmla="*/ 14 h 18"/>
                    <a:gd name="T4" fmla="*/ 4 w 4"/>
                    <a:gd name="T5" fmla="*/ 14 h 1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8"/>
                    <a:gd name="T11" fmla="*/ 4 w 4"/>
                    <a:gd name="T12" fmla="*/ 18 h 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8">
                      <a:moveTo>
                        <a:pt x="0" y="0"/>
                      </a:moveTo>
                      <a:lnTo>
                        <a:pt x="2" y="18"/>
                      </a:lnTo>
                      <a:lnTo>
                        <a:pt x="4" y="1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68" name="Freeform 5178">
                  <a:extLst>
                    <a:ext uri="{FF2B5EF4-FFF2-40B4-BE49-F238E27FC236}">
                      <a16:creationId xmlns:a16="http://schemas.microsoft.com/office/drawing/2014/main" xmlns="" id="{DE8B449B-9758-4FE5-8EAB-6631CD106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2" y="3531"/>
                  <a:ext cx="4" cy="12"/>
                </a:xfrm>
                <a:custGeom>
                  <a:avLst/>
                  <a:gdLst>
                    <a:gd name="T0" fmla="*/ 0 w 4"/>
                    <a:gd name="T1" fmla="*/ 0 h 13"/>
                    <a:gd name="T2" fmla="*/ 2 w 4"/>
                    <a:gd name="T3" fmla="*/ 9 h 13"/>
                    <a:gd name="T4" fmla="*/ 4 w 4"/>
                    <a:gd name="T5" fmla="*/ 9 h 1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3"/>
                    <a:gd name="T11" fmla="*/ 4 w 4"/>
                    <a:gd name="T12" fmla="*/ 13 h 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3">
                      <a:moveTo>
                        <a:pt x="0" y="0"/>
                      </a:moveTo>
                      <a:lnTo>
                        <a:pt x="2" y="13"/>
                      </a:lnTo>
                      <a:lnTo>
                        <a:pt x="4" y="1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669" name="Freeform 5179">
                  <a:extLst>
                    <a:ext uri="{FF2B5EF4-FFF2-40B4-BE49-F238E27FC236}">
                      <a16:creationId xmlns:a16="http://schemas.microsoft.com/office/drawing/2014/main" xmlns="" id="{9E315647-A7D7-4F0D-A1BE-64A526D20D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4" y="354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</p:grpSp>
          <p:grpSp>
            <p:nvGrpSpPr>
              <p:cNvPr id="1063" name="Group 5180">
                <a:extLst>
                  <a:ext uri="{FF2B5EF4-FFF2-40B4-BE49-F238E27FC236}">
                    <a16:creationId xmlns:a16="http://schemas.microsoft.com/office/drawing/2014/main" xmlns="" id="{FFE33988-FDD8-4316-8927-4A0BB900AD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2" y="3345"/>
                <a:ext cx="511" cy="436"/>
                <a:chOff x="3306" y="3123"/>
                <a:chExt cx="534" cy="437"/>
              </a:xfrm>
            </p:grpSpPr>
            <p:sp>
              <p:nvSpPr>
                <p:cNvPr id="1270" name="Freeform 5181">
                  <a:extLst>
                    <a:ext uri="{FF2B5EF4-FFF2-40B4-BE49-F238E27FC236}">
                      <a16:creationId xmlns:a16="http://schemas.microsoft.com/office/drawing/2014/main" xmlns="" id="{6560FAB2-D438-40F7-AB57-697CD02A6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6" y="3543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71" name="Freeform 5182">
                  <a:extLst>
                    <a:ext uri="{FF2B5EF4-FFF2-40B4-BE49-F238E27FC236}">
                      <a16:creationId xmlns:a16="http://schemas.microsoft.com/office/drawing/2014/main" xmlns="" id="{99AE31B7-9515-4343-98F1-F65423C03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0" y="3543"/>
                  <a:ext cx="4" cy="2"/>
                </a:xfrm>
                <a:custGeom>
                  <a:avLst/>
                  <a:gdLst>
                    <a:gd name="T0" fmla="*/ 0 w 5"/>
                    <a:gd name="T1" fmla="*/ 0 h 2"/>
                    <a:gd name="T2" fmla="*/ 2 w 5"/>
                    <a:gd name="T3" fmla="*/ 2 h 2"/>
                    <a:gd name="T4" fmla="*/ 2 w 5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5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72" name="Freeform 5183">
                  <a:extLst>
                    <a:ext uri="{FF2B5EF4-FFF2-40B4-BE49-F238E27FC236}">
                      <a16:creationId xmlns:a16="http://schemas.microsoft.com/office/drawing/2014/main" xmlns="" id="{94B6923F-ABBE-4B1F-A0F8-5E139E5B26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2" y="3545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73" name="Freeform 5184">
                  <a:extLst>
                    <a:ext uri="{FF2B5EF4-FFF2-40B4-BE49-F238E27FC236}">
                      <a16:creationId xmlns:a16="http://schemas.microsoft.com/office/drawing/2014/main" xmlns="" id="{25265E0E-EE17-4E27-ABC5-616AE9824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6" y="354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74" name="Freeform 5185">
                  <a:extLst>
                    <a:ext uri="{FF2B5EF4-FFF2-40B4-BE49-F238E27FC236}">
                      <a16:creationId xmlns:a16="http://schemas.microsoft.com/office/drawing/2014/main" xmlns="" id="{9559F8D2-6530-46AB-B949-ED2381998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8" y="354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75" name="Freeform 5186">
                  <a:extLst>
                    <a:ext uri="{FF2B5EF4-FFF2-40B4-BE49-F238E27FC236}">
                      <a16:creationId xmlns:a16="http://schemas.microsoft.com/office/drawing/2014/main" xmlns="" id="{FAA59F65-A4BC-403D-88D1-F2EBA57C2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2" y="3538"/>
                  <a:ext cx="4" cy="5"/>
                </a:xfrm>
                <a:custGeom>
                  <a:avLst/>
                  <a:gdLst>
                    <a:gd name="T0" fmla="*/ 0 w 4"/>
                    <a:gd name="T1" fmla="*/ 3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76" name="Freeform 5187">
                  <a:extLst>
                    <a:ext uri="{FF2B5EF4-FFF2-40B4-BE49-F238E27FC236}">
                      <a16:creationId xmlns:a16="http://schemas.microsoft.com/office/drawing/2014/main" xmlns="" id="{0598B86E-6689-4547-97EC-7242716D19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4" y="3538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77" name="Freeform 5188">
                  <a:extLst>
                    <a:ext uri="{FF2B5EF4-FFF2-40B4-BE49-F238E27FC236}">
                      <a16:creationId xmlns:a16="http://schemas.microsoft.com/office/drawing/2014/main" xmlns="" id="{E4DA66B6-E603-4C36-8770-0E6B8FC27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6" y="3541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78" name="Freeform 5189">
                  <a:extLst>
                    <a:ext uri="{FF2B5EF4-FFF2-40B4-BE49-F238E27FC236}">
                      <a16:creationId xmlns:a16="http://schemas.microsoft.com/office/drawing/2014/main" xmlns="" id="{479AAB94-DBF3-4ADE-8E05-1F9EBE93D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8" y="3547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79" name="Freeform 5190">
                  <a:extLst>
                    <a:ext uri="{FF2B5EF4-FFF2-40B4-BE49-F238E27FC236}">
                      <a16:creationId xmlns:a16="http://schemas.microsoft.com/office/drawing/2014/main" xmlns="" id="{CDE823CC-13F2-4F81-AE40-2479D687C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2" y="3541"/>
                  <a:ext cx="4" cy="8"/>
                </a:xfrm>
                <a:custGeom>
                  <a:avLst/>
                  <a:gdLst>
                    <a:gd name="T0" fmla="*/ 0 w 4"/>
                    <a:gd name="T1" fmla="*/ 8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80" name="Freeform 5191">
                  <a:extLst>
                    <a:ext uri="{FF2B5EF4-FFF2-40B4-BE49-F238E27FC236}">
                      <a16:creationId xmlns:a16="http://schemas.microsoft.com/office/drawing/2014/main" xmlns="" id="{F4459B19-2CB6-4236-BCA3-07B07C16BD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3534"/>
                  <a:ext cx="4" cy="7"/>
                </a:xfrm>
                <a:custGeom>
                  <a:avLst/>
                  <a:gdLst>
                    <a:gd name="T0" fmla="*/ 0 w 5"/>
                    <a:gd name="T1" fmla="*/ 4 h 8"/>
                    <a:gd name="T2" fmla="*/ 2 w 5"/>
                    <a:gd name="T3" fmla="*/ 0 h 8"/>
                    <a:gd name="T4" fmla="*/ 2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81" name="Freeform 5192">
                  <a:extLst>
                    <a:ext uri="{FF2B5EF4-FFF2-40B4-BE49-F238E27FC236}">
                      <a16:creationId xmlns:a16="http://schemas.microsoft.com/office/drawing/2014/main" xmlns="" id="{A884EFAF-1A5D-4CC1-A2E6-3428705CB4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6" y="3534"/>
                  <a:ext cx="6" cy="4"/>
                </a:xfrm>
                <a:custGeom>
                  <a:avLst/>
                  <a:gdLst>
                    <a:gd name="T0" fmla="*/ 0 w 7"/>
                    <a:gd name="T1" fmla="*/ 0 h 4"/>
                    <a:gd name="T2" fmla="*/ 3 w 7"/>
                    <a:gd name="T3" fmla="*/ 4 h 4"/>
                    <a:gd name="T4" fmla="*/ 3 w 7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0"/>
                      </a:moveTo>
                      <a:lnTo>
                        <a:pt x="5" y="4"/>
                      </a:lnTo>
                      <a:lnTo>
                        <a:pt x="7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82" name="Freeform 5193">
                  <a:extLst>
                    <a:ext uri="{FF2B5EF4-FFF2-40B4-BE49-F238E27FC236}">
                      <a16:creationId xmlns:a16="http://schemas.microsoft.com/office/drawing/2014/main" xmlns="" id="{3AE7B2E5-08F2-4EBF-8459-3F7FE42D2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0" y="3512"/>
                  <a:ext cx="4" cy="26"/>
                </a:xfrm>
                <a:custGeom>
                  <a:avLst/>
                  <a:gdLst>
                    <a:gd name="T0" fmla="*/ 0 w 4"/>
                    <a:gd name="T1" fmla="*/ 23 h 27"/>
                    <a:gd name="T2" fmla="*/ 2 w 4"/>
                    <a:gd name="T3" fmla="*/ 0 h 27"/>
                    <a:gd name="T4" fmla="*/ 4 w 4"/>
                    <a:gd name="T5" fmla="*/ 0 h 2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7"/>
                    <a:gd name="T11" fmla="*/ 4 w 4"/>
                    <a:gd name="T12" fmla="*/ 27 h 2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7">
                      <a:moveTo>
                        <a:pt x="0" y="2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83" name="Freeform 5194">
                  <a:extLst>
                    <a:ext uri="{FF2B5EF4-FFF2-40B4-BE49-F238E27FC236}">
                      <a16:creationId xmlns:a16="http://schemas.microsoft.com/office/drawing/2014/main" xmlns="" id="{FEE3A59C-9A8B-48AE-ADF1-EDE2E9540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2" y="3466"/>
                  <a:ext cx="4" cy="46"/>
                </a:xfrm>
                <a:custGeom>
                  <a:avLst/>
                  <a:gdLst>
                    <a:gd name="T0" fmla="*/ 0 w 4"/>
                    <a:gd name="T1" fmla="*/ 40 h 48"/>
                    <a:gd name="T2" fmla="*/ 2 w 4"/>
                    <a:gd name="T3" fmla="*/ 0 h 48"/>
                    <a:gd name="T4" fmla="*/ 4 w 4"/>
                    <a:gd name="T5" fmla="*/ 0 h 4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8"/>
                    <a:gd name="T11" fmla="*/ 4 w 4"/>
                    <a:gd name="T12" fmla="*/ 48 h 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8">
                      <a:moveTo>
                        <a:pt x="0" y="4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84" name="Freeform 5195">
                  <a:extLst>
                    <a:ext uri="{FF2B5EF4-FFF2-40B4-BE49-F238E27FC236}">
                      <a16:creationId xmlns:a16="http://schemas.microsoft.com/office/drawing/2014/main" xmlns="" id="{9F80EAA7-C005-4BBD-A09D-A725F320D2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4" y="3341"/>
                  <a:ext cx="6" cy="125"/>
                </a:xfrm>
                <a:custGeom>
                  <a:avLst/>
                  <a:gdLst>
                    <a:gd name="T0" fmla="*/ 0 w 6"/>
                    <a:gd name="T1" fmla="*/ 111 h 130"/>
                    <a:gd name="T2" fmla="*/ 4 w 6"/>
                    <a:gd name="T3" fmla="*/ 0 h 130"/>
                    <a:gd name="T4" fmla="*/ 6 w 6"/>
                    <a:gd name="T5" fmla="*/ 0 h 130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30"/>
                    <a:gd name="T11" fmla="*/ 6 w 6"/>
                    <a:gd name="T12" fmla="*/ 130 h 13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30">
                      <a:moveTo>
                        <a:pt x="0" y="13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85" name="Freeform 5196">
                  <a:extLst>
                    <a:ext uri="{FF2B5EF4-FFF2-40B4-BE49-F238E27FC236}">
                      <a16:creationId xmlns:a16="http://schemas.microsoft.com/office/drawing/2014/main" xmlns="" id="{4EEC3D1A-F727-4CBB-A8AF-24FB66187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8" y="3187"/>
                  <a:ext cx="4" cy="154"/>
                </a:xfrm>
                <a:custGeom>
                  <a:avLst/>
                  <a:gdLst>
                    <a:gd name="T0" fmla="*/ 0 w 4"/>
                    <a:gd name="T1" fmla="*/ 137 h 160"/>
                    <a:gd name="T2" fmla="*/ 2 w 4"/>
                    <a:gd name="T3" fmla="*/ 0 h 160"/>
                    <a:gd name="T4" fmla="*/ 4 w 4"/>
                    <a:gd name="T5" fmla="*/ 0 h 16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60"/>
                    <a:gd name="T11" fmla="*/ 4 w 4"/>
                    <a:gd name="T12" fmla="*/ 160 h 16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60">
                      <a:moveTo>
                        <a:pt x="0" y="16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86" name="Freeform 5197">
                  <a:extLst>
                    <a:ext uri="{FF2B5EF4-FFF2-40B4-BE49-F238E27FC236}">
                      <a16:creationId xmlns:a16="http://schemas.microsoft.com/office/drawing/2014/main" xmlns="" id="{12D7BFC7-299B-46C8-AC11-9E4B71A33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0" y="3123"/>
                  <a:ext cx="4" cy="64"/>
                </a:xfrm>
                <a:custGeom>
                  <a:avLst/>
                  <a:gdLst>
                    <a:gd name="T0" fmla="*/ 0 w 4"/>
                    <a:gd name="T1" fmla="*/ 55 h 67"/>
                    <a:gd name="T2" fmla="*/ 2 w 4"/>
                    <a:gd name="T3" fmla="*/ 0 h 67"/>
                    <a:gd name="T4" fmla="*/ 4 w 4"/>
                    <a:gd name="T5" fmla="*/ 0 h 6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7"/>
                    <a:gd name="T11" fmla="*/ 4 w 4"/>
                    <a:gd name="T12" fmla="*/ 67 h 6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7">
                      <a:moveTo>
                        <a:pt x="0" y="6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87" name="Freeform 5198">
                  <a:extLst>
                    <a:ext uri="{FF2B5EF4-FFF2-40B4-BE49-F238E27FC236}">
                      <a16:creationId xmlns:a16="http://schemas.microsoft.com/office/drawing/2014/main" xmlns="" id="{62876AB0-D7D8-4020-A2F6-DA8A7D3096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2" y="3123"/>
                  <a:ext cx="4" cy="37"/>
                </a:xfrm>
                <a:custGeom>
                  <a:avLst/>
                  <a:gdLst>
                    <a:gd name="T0" fmla="*/ 0 w 4"/>
                    <a:gd name="T1" fmla="*/ 0 h 38"/>
                    <a:gd name="T2" fmla="*/ 2 w 4"/>
                    <a:gd name="T3" fmla="*/ 34 h 38"/>
                    <a:gd name="T4" fmla="*/ 4 w 4"/>
                    <a:gd name="T5" fmla="*/ 34 h 3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8"/>
                    <a:gd name="T11" fmla="*/ 4 w 4"/>
                    <a:gd name="T12" fmla="*/ 38 h 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8">
                      <a:moveTo>
                        <a:pt x="0" y="0"/>
                      </a:moveTo>
                      <a:lnTo>
                        <a:pt x="2" y="38"/>
                      </a:lnTo>
                      <a:lnTo>
                        <a:pt x="4" y="3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88" name="Freeform 5199">
                  <a:extLst>
                    <a:ext uri="{FF2B5EF4-FFF2-40B4-BE49-F238E27FC236}">
                      <a16:creationId xmlns:a16="http://schemas.microsoft.com/office/drawing/2014/main" xmlns="" id="{8A1603A6-3231-4763-BA38-EBA54AF74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4" y="3160"/>
                  <a:ext cx="6" cy="109"/>
                </a:xfrm>
                <a:custGeom>
                  <a:avLst/>
                  <a:gdLst>
                    <a:gd name="T0" fmla="*/ 0 w 6"/>
                    <a:gd name="T1" fmla="*/ 0 h 114"/>
                    <a:gd name="T2" fmla="*/ 4 w 6"/>
                    <a:gd name="T3" fmla="*/ 95 h 114"/>
                    <a:gd name="T4" fmla="*/ 6 w 6"/>
                    <a:gd name="T5" fmla="*/ 95 h 11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14"/>
                    <a:gd name="T11" fmla="*/ 6 w 6"/>
                    <a:gd name="T12" fmla="*/ 114 h 1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14">
                      <a:moveTo>
                        <a:pt x="0" y="0"/>
                      </a:moveTo>
                      <a:lnTo>
                        <a:pt x="4" y="114"/>
                      </a:lnTo>
                      <a:lnTo>
                        <a:pt x="6" y="11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89" name="Freeform 5200">
                  <a:extLst>
                    <a:ext uri="{FF2B5EF4-FFF2-40B4-BE49-F238E27FC236}">
                      <a16:creationId xmlns:a16="http://schemas.microsoft.com/office/drawing/2014/main" xmlns="" id="{415A15ED-E04D-4DC2-A279-D60087298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8" y="3269"/>
                  <a:ext cx="6" cy="154"/>
                </a:xfrm>
                <a:custGeom>
                  <a:avLst/>
                  <a:gdLst>
                    <a:gd name="T0" fmla="*/ 0 w 7"/>
                    <a:gd name="T1" fmla="*/ 0 h 161"/>
                    <a:gd name="T2" fmla="*/ 3 w 7"/>
                    <a:gd name="T3" fmla="*/ 135 h 161"/>
                    <a:gd name="T4" fmla="*/ 3 w 7"/>
                    <a:gd name="T5" fmla="*/ 135 h 16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61"/>
                    <a:gd name="T11" fmla="*/ 7 w 7"/>
                    <a:gd name="T12" fmla="*/ 161 h 16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61">
                      <a:moveTo>
                        <a:pt x="0" y="0"/>
                      </a:moveTo>
                      <a:lnTo>
                        <a:pt x="5" y="161"/>
                      </a:lnTo>
                      <a:lnTo>
                        <a:pt x="7" y="16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90" name="Freeform 5201">
                  <a:extLst>
                    <a:ext uri="{FF2B5EF4-FFF2-40B4-BE49-F238E27FC236}">
                      <a16:creationId xmlns:a16="http://schemas.microsoft.com/office/drawing/2014/main" xmlns="" id="{DBB5F617-1BE5-459C-9DB8-4A2841CF9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2" y="3423"/>
                  <a:ext cx="4" cy="87"/>
                </a:xfrm>
                <a:custGeom>
                  <a:avLst/>
                  <a:gdLst>
                    <a:gd name="T0" fmla="*/ 0 w 4"/>
                    <a:gd name="T1" fmla="*/ 0 h 90"/>
                    <a:gd name="T2" fmla="*/ 2 w 4"/>
                    <a:gd name="T3" fmla="*/ 78 h 90"/>
                    <a:gd name="T4" fmla="*/ 4 w 4"/>
                    <a:gd name="T5" fmla="*/ 78 h 9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0"/>
                    <a:gd name="T11" fmla="*/ 4 w 4"/>
                    <a:gd name="T12" fmla="*/ 90 h 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0">
                      <a:moveTo>
                        <a:pt x="0" y="0"/>
                      </a:moveTo>
                      <a:lnTo>
                        <a:pt x="2" y="90"/>
                      </a:lnTo>
                      <a:lnTo>
                        <a:pt x="4" y="9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91" name="Freeform 5202">
                  <a:extLst>
                    <a:ext uri="{FF2B5EF4-FFF2-40B4-BE49-F238E27FC236}">
                      <a16:creationId xmlns:a16="http://schemas.microsoft.com/office/drawing/2014/main" xmlns="" id="{264BF95F-0E83-469F-8906-80010A655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4" y="3510"/>
                  <a:ext cx="4" cy="13"/>
                </a:xfrm>
                <a:custGeom>
                  <a:avLst/>
                  <a:gdLst>
                    <a:gd name="T0" fmla="*/ 0 w 4"/>
                    <a:gd name="T1" fmla="*/ 0 h 14"/>
                    <a:gd name="T2" fmla="*/ 2 w 4"/>
                    <a:gd name="T3" fmla="*/ 10 h 14"/>
                    <a:gd name="T4" fmla="*/ 4 w 4"/>
                    <a:gd name="T5" fmla="*/ 10 h 1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4"/>
                    <a:gd name="T11" fmla="*/ 4 w 4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4">
                      <a:moveTo>
                        <a:pt x="0" y="0"/>
                      </a:moveTo>
                      <a:lnTo>
                        <a:pt x="2" y="14"/>
                      </a:lnTo>
                      <a:lnTo>
                        <a:pt x="4" y="1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92" name="Freeform 5203">
                  <a:extLst>
                    <a:ext uri="{FF2B5EF4-FFF2-40B4-BE49-F238E27FC236}">
                      <a16:creationId xmlns:a16="http://schemas.microsoft.com/office/drawing/2014/main" xmlns="" id="{00DA4D96-4A8F-4D15-AF16-A920A9FFBF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6" y="3523"/>
                  <a:ext cx="4" cy="8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8 h 8"/>
                    <a:gd name="T4" fmla="*/ 4 w 4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93" name="Freeform 5204">
                  <a:extLst>
                    <a:ext uri="{FF2B5EF4-FFF2-40B4-BE49-F238E27FC236}">
                      <a16:creationId xmlns:a16="http://schemas.microsoft.com/office/drawing/2014/main" xmlns="" id="{0F192F14-71EA-47AF-A0A9-BF27B596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8" y="3531"/>
                  <a:ext cx="6" cy="8"/>
                </a:xfrm>
                <a:custGeom>
                  <a:avLst/>
                  <a:gdLst>
                    <a:gd name="T0" fmla="*/ 0 w 6"/>
                    <a:gd name="T1" fmla="*/ 0 h 9"/>
                    <a:gd name="T2" fmla="*/ 4 w 6"/>
                    <a:gd name="T3" fmla="*/ 5 h 9"/>
                    <a:gd name="T4" fmla="*/ 6 w 6"/>
                    <a:gd name="T5" fmla="*/ 5 h 9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9"/>
                    <a:gd name="T11" fmla="*/ 6 w 6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9">
                      <a:moveTo>
                        <a:pt x="0" y="0"/>
                      </a:moveTo>
                      <a:lnTo>
                        <a:pt x="4" y="9"/>
                      </a:lnTo>
                      <a:lnTo>
                        <a:pt x="6" y="9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94" name="Freeform 5205">
                  <a:extLst>
                    <a:ext uri="{FF2B5EF4-FFF2-40B4-BE49-F238E27FC236}">
                      <a16:creationId xmlns:a16="http://schemas.microsoft.com/office/drawing/2014/main" xmlns="" id="{C51CD174-9CFC-42D3-AE9E-E4EAD81FD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2" y="353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95" name="Freeform 5206">
                  <a:extLst>
                    <a:ext uri="{FF2B5EF4-FFF2-40B4-BE49-F238E27FC236}">
                      <a16:creationId xmlns:a16="http://schemas.microsoft.com/office/drawing/2014/main" xmlns="" id="{54623CC5-939F-400D-AA84-56FBE7478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4" y="353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96" name="Freeform 5207">
                  <a:extLst>
                    <a:ext uri="{FF2B5EF4-FFF2-40B4-BE49-F238E27FC236}">
                      <a16:creationId xmlns:a16="http://schemas.microsoft.com/office/drawing/2014/main" xmlns="" id="{E90313A6-2162-4D86-B72F-0FA286C385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6" y="354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97" name="Freeform 5208">
                  <a:extLst>
                    <a:ext uri="{FF2B5EF4-FFF2-40B4-BE49-F238E27FC236}">
                      <a16:creationId xmlns:a16="http://schemas.microsoft.com/office/drawing/2014/main" xmlns="" id="{6C03D496-A2FB-4C9D-92F2-87FA01C80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8" y="3543"/>
                  <a:ext cx="7" cy="2"/>
                </a:xfrm>
                <a:custGeom>
                  <a:avLst/>
                  <a:gdLst>
                    <a:gd name="T0" fmla="*/ 0 w 7"/>
                    <a:gd name="T1" fmla="*/ 2 h 2"/>
                    <a:gd name="T2" fmla="*/ 4 w 7"/>
                    <a:gd name="T3" fmla="*/ 0 h 2"/>
                    <a:gd name="T4" fmla="*/ 7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98" name="Freeform 5209">
                  <a:extLst>
                    <a:ext uri="{FF2B5EF4-FFF2-40B4-BE49-F238E27FC236}">
                      <a16:creationId xmlns:a16="http://schemas.microsoft.com/office/drawing/2014/main" xmlns="" id="{9D0B02DA-9F55-49A6-A32E-49FB6308E2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2" y="3538"/>
                  <a:ext cx="4" cy="5"/>
                </a:xfrm>
                <a:custGeom>
                  <a:avLst/>
                  <a:gdLst>
                    <a:gd name="T0" fmla="*/ 0 w 5"/>
                    <a:gd name="T1" fmla="*/ 3 h 6"/>
                    <a:gd name="T2" fmla="*/ 2 w 5"/>
                    <a:gd name="T3" fmla="*/ 0 h 6"/>
                    <a:gd name="T4" fmla="*/ 2 w 5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6"/>
                    <a:gd name="T11" fmla="*/ 5 w 5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6">
                      <a:moveTo>
                        <a:pt x="0" y="6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99" name="Freeform 5210">
                  <a:extLst>
                    <a:ext uri="{FF2B5EF4-FFF2-40B4-BE49-F238E27FC236}">
                      <a16:creationId xmlns:a16="http://schemas.microsoft.com/office/drawing/2014/main" xmlns="" id="{D0AFB790-F93A-4F6D-BDE4-753F8EBC22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5" y="3538"/>
                  <a:ext cx="3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2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00" name="Freeform 5211">
                  <a:extLst>
                    <a:ext uri="{FF2B5EF4-FFF2-40B4-BE49-F238E27FC236}">
                      <a16:creationId xmlns:a16="http://schemas.microsoft.com/office/drawing/2014/main" xmlns="" id="{1E321C0A-DF99-43FA-9BF1-1FAD7D975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6" y="3538"/>
                  <a:ext cx="6" cy="5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3 h 6"/>
                    <a:gd name="T4" fmla="*/ 6 w 6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01" name="Freeform 5212">
                  <a:extLst>
                    <a:ext uri="{FF2B5EF4-FFF2-40B4-BE49-F238E27FC236}">
                      <a16:creationId xmlns:a16="http://schemas.microsoft.com/office/drawing/2014/main" xmlns="" id="{4AC0CBF0-012D-4CCA-A4A8-80CCEC9FA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0" y="3538"/>
                  <a:ext cx="4" cy="5"/>
                </a:xfrm>
                <a:custGeom>
                  <a:avLst/>
                  <a:gdLst>
                    <a:gd name="T0" fmla="*/ 0 w 4"/>
                    <a:gd name="T1" fmla="*/ 3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02" name="Freeform 5213">
                  <a:extLst>
                    <a:ext uri="{FF2B5EF4-FFF2-40B4-BE49-F238E27FC236}">
                      <a16:creationId xmlns:a16="http://schemas.microsoft.com/office/drawing/2014/main" xmlns="" id="{43EF9F74-5584-4D26-87B4-AD631B1065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2" y="3538"/>
                  <a:ext cx="6" cy="1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1 h 2"/>
                    <a:gd name="T4" fmla="*/ 6 w 6"/>
                    <a:gd name="T5" fmla="*/ 1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03" name="Freeform 5214">
                  <a:extLst>
                    <a:ext uri="{FF2B5EF4-FFF2-40B4-BE49-F238E27FC236}">
                      <a16:creationId xmlns:a16="http://schemas.microsoft.com/office/drawing/2014/main" xmlns="" id="{8A02856B-3E35-4CAD-BAE9-419A9638C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353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04" name="Freeform 5215">
                  <a:extLst>
                    <a:ext uri="{FF2B5EF4-FFF2-40B4-BE49-F238E27FC236}">
                      <a16:creationId xmlns:a16="http://schemas.microsoft.com/office/drawing/2014/main" xmlns="" id="{30FA4CF0-CE51-4DCE-9187-296B466B4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" y="354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05" name="Freeform 5216">
                  <a:extLst>
                    <a:ext uri="{FF2B5EF4-FFF2-40B4-BE49-F238E27FC236}">
                      <a16:creationId xmlns:a16="http://schemas.microsoft.com/office/drawing/2014/main" xmlns="" id="{216FC983-C5AE-4D50-95A3-D2C1FE6BB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0" y="3547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06" name="Freeform 5217">
                  <a:extLst>
                    <a:ext uri="{FF2B5EF4-FFF2-40B4-BE49-F238E27FC236}">
                      <a16:creationId xmlns:a16="http://schemas.microsoft.com/office/drawing/2014/main" xmlns="" id="{AF6D0BD9-DB41-4F2B-804B-2552A08A8F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4" y="3551"/>
                  <a:ext cx="4" cy="4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4 h 4"/>
                    <a:gd name="T4" fmla="*/ 2 w 5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07" name="Freeform 5218">
                  <a:extLst>
                    <a:ext uri="{FF2B5EF4-FFF2-40B4-BE49-F238E27FC236}">
                      <a16:creationId xmlns:a16="http://schemas.microsoft.com/office/drawing/2014/main" xmlns="" id="{44D6F6FE-8C2C-490D-A3F0-77E37F9BAB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6" y="3551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08" name="Freeform 5219">
                  <a:extLst>
                    <a:ext uri="{FF2B5EF4-FFF2-40B4-BE49-F238E27FC236}">
                      <a16:creationId xmlns:a16="http://schemas.microsoft.com/office/drawing/2014/main" xmlns="" id="{9A53F8D5-EF78-4F36-8441-8609EDB1A9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8" y="3547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09" name="Freeform 5220">
                  <a:extLst>
                    <a:ext uri="{FF2B5EF4-FFF2-40B4-BE49-F238E27FC236}">
                      <a16:creationId xmlns:a16="http://schemas.microsoft.com/office/drawing/2014/main" xmlns="" id="{AAECF599-8089-4CF2-A105-C5ED7CB67D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2" y="3541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10" name="Freeform 5221">
                  <a:extLst>
                    <a:ext uri="{FF2B5EF4-FFF2-40B4-BE49-F238E27FC236}">
                      <a16:creationId xmlns:a16="http://schemas.microsoft.com/office/drawing/2014/main" xmlns="" id="{C3FE5269-E3A1-4A7D-B470-44A549404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4" y="354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11" name="Freeform 5222">
                  <a:extLst>
                    <a:ext uri="{FF2B5EF4-FFF2-40B4-BE49-F238E27FC236}">
                      <a16:creationId xmlns:a16="http://schemas.microsoft.com/office/drawing/2014/main" xmlns="" id="{9FD6C85C-CD82-4DF7-A424-5A750F3632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6" y="3545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12" name="Freeform 5223">
                  <a:extLst>
                    <a:ext uri="{FF2B5EF4-FFF2-40B4-BE49-F238E27FC236}">
                      <a16:creationId xmlns:a16="http://schemas.microsoft.com/office/drawing/2014/main" xmlns="" id="{2ED08F73-6FA0-4155-9D09-3B67360C2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8" y="3545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13" name="Freeform 5224">
                  <a:extLst>
                    <a:ext uri="{FF2B5EF4-FFF2-40B4-BE49-F238E27FC236}">
                      <a16:creationId xmlns:a16="http://schemas.microsoft.com/office/drawing/2014/main" xmlns="" id="{F74140CF-33BB-4469-ADC6-4748161CA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354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14" name="Freeform 5225">
                  <a:extLst>
                    <a:ext uri="{FF2B5EF4-FFF2-40B4-BE49-F238E27FC236}">
                      <a16:creationId xmlns:a16="http://schemas.microsoft.com/office/drawing/2014/main" xmlns="" id="{8870EE53-BB17-4D1A-9C35-DEC73E46F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3538"/>
                  <a:ext cx="4" cy="7"/>
                </a:xfrm>
                <a:custGeom>
                  <a:avLst/>
                  <a:gdLst>
                    <a:gd name="T0" fmla="*/ 0 w 4"/>
                    <a:gd name="T1" fmla="*/ 4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15" name="Freeform 5226">
                  <a:extLst>
                    <a:ext uri="{FF2B5EF4-FFF2-40B4-BE49-F238E27FC236}">
                      <a16:creationId xmlns:a16="http://schemas.microsoft.com/office/drawing/2014/main" xmlns="" id="{45B8A901-5F25-4BB3-9CBC-9A5DA414B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6" y="3523"/>
                  <a:ext cx="4" cy="15"/>
                </a:xfrm>
                <a:custGeom>
                  <a:avLst/>
                  <a:gdLst>
                    <a:gd name="T0" fmla="*/ 0 w 4"/>
                    <a:gd name="T1" fmla="*/ 15 h 15"/>
                    <a:gd name="T2" fmla="*/ 2 w 4"/>
                    <a:gd name="T3" fmla="*/ 0 h 15"/>
                    <a:gd name="T4" fmla="*/ 4 w 4"/>
                    <a:gd name="T5" fmla="*/ 0 h 1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5"/>
                    <a:gd name="T11" fmla="*/ 4 w 4"/>
                    <a:gd name="T12" fmla="*/ 15 h 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5">
                      <a:moveTo>
                        <a:pt x="0" y="1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16" name="Freeform 5227">
                  <a:extLst>
                    <a:ext uri="{FF2B5EF4-FFF2-40B4-BE49-F238E27FC236}">
                      <a16:creationId xmlns:a16="http://schemas.microsoft.com/office/drawing/2014/main" xmlns="" id="{87F31686-DCAE-4703-8C57-894830CA7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3517"/>
                  <a:ext cx="6" cy="6"/>
                </a:xfrm>
                <a:custGeom>
                  <a:avLst/>
                  <a:gdLst>
                    <a:gd name="T0" fmla="*/ 0 w 7"/>
                    <a:gd name="T1" fmla="*/ 6 h 6"/>
                    <a:gd name="T2" fmla="*/ 3 w 7"/>
                    <a:gd name="T3" fmla="*/ 0 h 6"/>
                    <a:gd name="T4" fmla="*/ 3 w 7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6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17" name="Freeform 5228">
                  <a:extLst>
                    <a:ext uri="{FF2B5EF4-FFF2-40B4-BE49-F238E27FC236}">
                      <a16:creationId xmlns:a16="http://schemas.microsoft.com/office/drawing/2014/main" xmlns="" id="{DB311DA9-D812-4845-9F21-7553C3B63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3517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18" name="Freeform 5229">
                  <a:extLst>
                    <a:ext uri="{FF2B5EF4-FFF2-40B4-BE49-F238E27FC236}">
                      <a16:creationId xmlns:a16="http://schemas.microsoft.com/office/drawing/2014/main" xmlns="" id="{455D036B-23FB-4503-BE21-E01118419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6" y="3517"/>
                  <a:ext cx="4" cy="10"/>
                </a:xfrm>
                <a:custGeom>
                  <a:avLst/>
                  <a:gdLst>
                    <a:gd name="T0" fmla="*/ 0 w 4"/>
                    <a:gd name="T1" fmla="*/ 0 h 10"/>
                    <a:gd name="T2" fmla="*/ 2 w 4"/>
                    <a:gd name="T3" fmla="*/ 10 h 10"/>
                    <a:gd name="T4" fmla="*/ 4 w 4"/>
                    <a:gd name="T5" fmla="*/ 10 h 1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"/>
                    <a:gd name="T11" fmla="*/ 4 w 4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19" name="Freeform 5230">
                  <a:extLst>
                    <a:ext uri="{FF2B5EF4-FFF2-40B4-BE49-F238E27FC236}">
                      <a16:creationId xmlns:a16="http://schemas.microsoft.com/office/drawing/2014/main" xmlns="" id="{CDA5ADF9-603B-4C9C-962C-6A91D69D1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8" y="3527"/>
                  <a:ext cx="4" cy="11"/>
                </a:xfrm>
                <a:custGeom>
                  <a:avLst/>
                  <a:gdLst>
                    <a:gd name="T0" fmla="*/ 0 w 4"/>
                    <a:gd name="T1" fmla="*/ 0 h 11"/>
                    <a:gd name="T2" fmla="*/ 2 w 4"/>
                    <a:gd name="T3" fmla="*/ 11 h 11"/>
                    <a:gd name="T4" fmla="*/ 4 w 4"/>
                    <a:gd name="T5" fmla="*/ 11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0"/>
                      </a:moveTo>
                      <a:lnTo>
                        <a:pt x="2" y="11"/>
                      </a:lnTo>
                      <a:lnTo>
                        <a:pt x="4" y="1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20" name="Freeform 5231">
                  <a:extLst>
                    <a:ext uri="{FF2B5EF4-FFF2-40B4-BE49-F238E27FC236}">
                      <a16:creationId xmlns:a16="http://schemas.microsoft.com/office/drawing/2014/main" xmlns="" id="{E31058AE-4C31-4285-9A39-2A303562A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" y="3538"/>
                  <a:ext cx="4" cy="9"/>
                </a:xfrm>
                <a:custGeom>
                  <a:avLst/>
                  <a:gdLst>
                    <a:gd name="T0" fmla="*/ 0 w 4"/>
                    <a:gd name="T1" fmla="*/ 0 h 10"/>
                    <a:gd name="T2" fmla="*/ 2 w 4"/>
                    <a:gd name="T3" fmla="*/ 6 h 10"/>
                    <a:gd name="T4" fmla="*/ 4 w 4"/>
                    <a:gd name="T5" fmla="*/ 6 h 10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0"/>
                    <a:gd name="T11" fmla="*/ 4 w 4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0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21" name="Freeform 5232">
                  <a:extLst>
                    <a:ext uri="{FF2B5EF4-FFF2-40B4-BE49-F238E27FC236}">
                      <a16:creationId xmlns:a16="http://schemas.microsoft.com/office/drawing/2014/main" xmlns="" id="{D6365F6C-616B-47DD-9821-334166493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2" y="3547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22" name="Freeform 5233">
                  <a:extLst>
                    <a:ext uri="{FF2B5EF4-FFF2-40B4-BE49-F238E27FC236}">
                      <a16:creationId xmlns:a16="http://schemas.microsoft.com/office/drawing/2014/main" xmlns="" id="{6287FF2B-22FC-4891-9B02-E8885066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6" y="354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23" name="Freeform 5234">
                  <a:extLst>
                    <a:ext uri="{FF2B5EF4-FFF2-40B4-BE49-F238E27FC236}">
                      <a16:creationId xmlns:a16="http://schemas.microsoft.com/office/drawing/2014/main" xmlns="" id="{B5BEDB3B-A828-42CC-81B2-967C628A1D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8" y="3547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24" name="Freeform 5235">
                  <a:extLst>
                    <a:ext uri="{FF2B5EF4-FFF2-40B4-BE49-F238E27FC236}">
                      <a16:creationId xmlns:a16="http://schemas.microsoft.com/office/drawing/2014/main" xmlns="" id="{16B2D316-07E7-4602-BAFA-AB8E70D06C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0" y="3543"/>
                  <a:ext cx="6" cy="4"/>
                </a:xfrm>
                <a:custGeom>
                  <a:avLst/>
                  <a:gdLst>
                    <a:gd name="T0" fmla="*/ 0 w 7"/>
                    <a:gd name="T1" fmla="*/ 4 h 4"/>
                    <a:gd name="T2" fmla="*/ 3 w 7"/>
                    <a:gd name="T3" fmla="*/ 0 h 4"/>
                    <a:gd name="T4" fmla="*/ 3 w 7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4"/>
                    <a:gd name="T11" fmla="*/ 7 w 7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25" name="Freeform 5236">
                  <a:extLst>
                    <a:ext uri="{FF2B5EF4-FFF2-40B4-BE49-F238E27FC236}">
                      <a16:creationId xmlns:a16="http://schemas.microsoft.com/office/drawing/2014/main" xmlns="" id="{92538552-689A-4582-83FD-1028D8FDE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4" y="3525"/>
                  <a:ext cx="4" cy="18"/>
                </a:xfrm>
                <a:custGeom>
                  <a:avLst/>
                  <a:gdLst>
                    <a:gd name="T0" fmla="*/ 0 w 5"/>
                    <a:gd name="T1" fmla="*/ 15 h 19"/>
                    <a:gd name="T2" fmla="*/ 2 w 5"/>
                    <a:gd name="T3" fmla="*/ 0 h 19"/>
                    <a:gd name="T4" fmla="*/ 2 w 5"/>
                    <a:gd name="T5" fmla="*/ 0 h 19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9"/>
                    <a:gd name="T11" fmla="*/ 5 w 5"/>
                    <a:gd name="T12" fmla="*/ 19 h 1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9">
                      <a:moveTo>
                        <a:pt x="0" y="19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26" name="Freeform 5237">
                  <a:extLst>
                    <a:ext uri="{FF2B5EF4-FFF2-40B4-BE49-F238E27FC236}">
                      <a16:creationId xmlns:a16="http://schemas.microsoft.com/office/drawing/2014/main" xmlns="" id="{52E2043B-2AE0-4A3D-AACA-B9A2B7D39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6" y="3488"/>
                  <a:ext cx="4" cy="37"/>
                </a:xfrm>
                <a:custGeom>
                  <a:avLst/>
                  <a:gdLst>
                    <a:gd name="T0" fmla="*/ 0 w 4"/>
                    <a:gd name="T1" fmla="*/ 31 h 39"/>
                    <a:gd name="T2" fmla="*/ 2 w 4"/>
                    <a:gd name="T3" fmla="*/ 0 h 39"/>
                    <a:gd name="T4" fmla="*/ 4 w 4"/>
                    <a:gd name="T5" fmla="*/ 0 h 3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9"/>
                    <a:gd name="T11" fmla="*/ 4 w 4"/>
                    <a:gd name="T12" fmla="*/ 39 h 3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9">
                      <a:moveTo>
                        <a:pt x="0" y="3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27" name="Freeform 5238">
                  <a:extLst>
                    <a:ext uri="{FF2B5EF4-FFF2-40B4-BE49-F238E27FC236}">
                      <a16:creationId xmlns:a16="http://schemas.microsoft.com/office/drawing/2014/main" xmlns="" id="{27809E91-6F4E-4DDB-BCE4-5B9AE0A3DD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8" y="3442"/>
                  <a:ext cx="6" cy="46"/>
                </a:xfrm>
                <a:custGeom>
                  <a:avLst/>
                  <a:gdLst>
                    <a:gd name="T0" fmla="*/ 0 w 6"/>
                    <a:gd name="T1" fmla="*/ 40 h 48"/>
                    <a:gd name="T2" fmla="*/ 4 w 6"/>
                    <a:gd name="T3" fmla="*/ 0 h 48"/>
                    <a:gd name="T4" fmla="*/ 6 w 6"/>
                    <a:gd name="T5" fmla="*/ 0 h 4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8"/>
                    <a:gd name="T11" fmla="*/ 6 w 6"/>
                    <a:gd name="T12" fmla="*/ 48 h 4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8">
                      <a:moveTo>
                        <a:pt x="0" y="48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28" name="Freeform 5239">
                  <a:extLst>
                    <a:ext uri="{FF2B5EF4-FFF2-40B4-BE49-F238E27FC236}">
                      <a16:creationId xmlns:a16="http://schemas.microsoft.com/office/drawing/2014/main" xmlns="" id="{E0CC3397-05E8-4FB6-BF50-6FD4C52A8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2" y="3418"/>
                  <a:ext cx="4" cy="24"/>
                </a:xfrm>
                <a:custGeom>
                  <a:avLst/>
                  <a:gdLst>
                    <a:gd name="T0" fmla="*/ 0 w 4"/>
                    <a:gd name="T1" fmla="*/ 21 h 25"/>
                    <a:gd name="T2" fmla="*/ 2 w 4"/>
                    <a:gd name="T3" fmla="*/ 0 h 25"/>
                    <a:gd name="T4" fmla="*/ 4 w 4"/>
                    <a:gd name="T5" fmla="*/ 0 h 2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5"/>
                    <a:gd name="T11" fmla="*/ 4 w 4"/>
                    <a:gd name="T12" fmla="*/ 25 h 2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5">
                      <a:moveTo>
                        <a:pt x="0" y="2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29" name="Freeform 5240">
                  <a:extLst>
                    <a:ext uri="{FF2B5EF4-FFF2-40B4-BE49-F238E27FC236}">
                      <a16:creationId xmlns:a16="http://schemas.microsoft.com/office/drawing/2014/main" xmlns="" id="{9C7F1726-6AF3-465D-9833-4E2DAF93DE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4" y="3418"/>
                  <a:ext cx="4" cy="17"/>
                </a:xfrm>
                <a:custGeom>
                  <a:avLst/>
                  <a:gdLst>
                    <a:gd name="T0" fmla="*/ 0 w 4"/>
                    <a:gd name="T1" fmla="*/ 0 h 18"/>
                    <a:gd name="T2" fmla="*/ 2 w 4"/>
                    <a:gd name="T3" fmla="*/ 14 h 18"/>
                    <a:gd name="T4" fmla="*/ 4 w 4"/>
                    <a:gd name="T5" fmla="*/ 14 h 1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8"/>
                    <a:gd name="T11" fmla="*/ 4 w 4"/>
                    <a:gd name="T12" fmla="*/ 18 h 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8">
                      <a:moveTo>
                        <a:pt x="0" y="0"/>
                      </a:moveTo>
                      <a:lnTo>
                        <a:pt x="2" y="18"/>
                      </a:lnTo>
                      <a:lnTo>
                        <a:pt x="4" y="1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30" name="Freeform 5241">
                  <a:extLst>
                    <a:ext uri="{FF2B5EF4-FFF2-40B4-BE49-F238E27FC236}">
                      <a16:creationId xmlns:a16="http://schemas.microsoft.com/office/drawing/2014/main" xmlns="" id="{6D65622C-9EA7-4F81-8F3B-B56B5656C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6" y="3435"/>
                  <a:ext cx="4" cy="31"/>
                </a:xfrm>
                <a:custGeom>
                  <a:avLst/>
                  <a:gdLst>
                    <a:gd name="T0" fmla="*/ 0 w 4"/>
                    <a:gd name="T1" fmla="*/ 0 h 32"/>
                    <a:gd name="T2" fmla="*/ 2 w 4"/>
                    <a:gd name="T3" fmla="*/ 28 h 32"/>
                    <a:gd name="T4" fmla="*/ 4 w 4"/>
                    <a:gd name="T5" fmla="*/ 28 h 3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2"/>
                    <a:gd name="T11" fmla="*/ 4 w 4"/>
                    <a:gd name="T12" fmla="*/ 32 h 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2">
                      <a:moveTo>
                        <a:pt x="0" y="0"/>
                      </a:moveTo>
                      <a:lnTo>
                        <a:pt x="2" y="32"/>
                      </a:lnTo>
                      <a:lnTo>
                        <a:pt x="4" y="3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31" name="Freeform 5242">
                  <a:extLst>
                    <a:ext uri="{FF2B5EF4-FFF2-40B4-BE49-F238E27FC236}">
                      <a16:creationId xmlns:a16="http://schemas.microsoft.com/office/drawing/2014/main" xmlns="" id="{147E254B-86EE-458E-8C22-331820E8F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8" y="3466"/>
                  <a:ext cx="6" cy="51"/>
                </a:xfrm>
                <a:custGeom>
                  <a:avLst/>
                  <a:gdLst>
                    <a:gd name="T0" fmla="*/ 0 w 6"/>
                    <a:gd name="T1" fmla="*/ 0 h 54"/>
                    <a:gd name="T2" fmla="*/ 4 w 6"/>
                    <a:gd name="T3" fmla="*/ 43 h 54"/>
                    <a:gd name="T4" fmla="*/ 6 w 6"/>
                    <a:gd name="T5" fmla="*/ 43 h 5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4"/>
                    <a:gd name="T11" fmla="*/ 6 w 6"/>
                    <a:gd name="T12" fmla="*/ 54 h 5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4">
                      <a:moveTo>
                        <a:pt x="0" y="0"/>
                      </a:moveTo>
                      <a:lnTo>
                        <a:pt x="4" y="54"/>
                      </a:lnTo>
                      <a:lnTo>
                        <a:pt x="6" y="5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32" name="Freeform 5243">
                  <a:extLst>
                    <a:ext uri="{FF2B5EF4-FFF2-40B4-BE49-F238E27FC236}">
                      <a16:creationId xmlns:a16="http://schemas.microsoft.com/office/drawing/2014/main" xmlns="" id="{4BC14E76-768F-458D-A667-D4AA5D9530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2" y="3517"/>
                  <a:ext cx="4" cy="22"/>
                </a:xfrm>
                <a:custGeom>
                  <a:avLst/>
                  <a:gdLst>
                    <a:gd name="T0" fmla="*/ 0 w 4"/>
                    <a:gd name="T1" fmla="*/ 0 h 23"/>
                    <a:gd name="T2" fmla="*/ 2 w 4"/>
                    <a:gd name="T3" fmla="*/ 19 h 23"/>
                    <a:gd name="T4" fmla="*/ 4 w 4"/>
                    <a:gd name="T5" fmla="*/ 19 h 2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3"/>
                    <a:gd name="T11" fmla="*/ 4 w 4"/>
                    <a:gd name="T12" fmla="*/ 23 h 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3">
                      <a:moveTo>
                        <a:pt x="0" y="0"/>
                      </a:moveTo>
                      <a:lnTo>
                        <a:pt x="2" y="23"/>
                      </a:lnTo>
                      <a:lnTo>
                        <a:pt x="4" y="2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33" name="Freeform 5244">
                  <a:extLst>
                    <a:ext uri="{FF2B5EF4-FFF2-40B4-BE49-F238E27FC236}">
                      <a16:creationId xmlns:a16="http://schemas.microsoft.com/office/drawing/2014/main" xmlns="" id="{47B341B5-4D78-48F8-8171-CB969C34FB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4" y="3539"/>
                  <a:ext cx="6" cy="6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6 h 6"/>
                    <a:gd name="T4" fmla="*/ 3 w 7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5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34" name="Freeform 5245">
                  <a:extLst>
                    <a:ext uri="{FF2B5EF4-FFF2-40B4-BE49-F238E27FC236}">
                      <a16:creationId xmlns:a16="http://schemas.microsoft.com/office/drawing/2014/main" xmlns="" id="{4C62CF3B-EF4D-4D4C-9AB2-09C0BF4F4E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8" y="3545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35" name="Freeform 5246">
                  <a:extLst>
                    <a:ext uri="{FF2B5EF4-FFF2-40B4-BE49-F238E27FC236}">
                      <a16:creationId xmlns:a16="http://schemas.microsoft.com/office/drawing/2014/main" xmlns="" id="{86F47D88-895C-418A-A59B-BF579289A6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0" y="354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36" name="Freeform 5247">
                  <a:extLst>
                    <a:ext uri="{FF2B5EF4-FFF2-40B4-BE49-F238E27FC236}">
                      <a16:creationId xmlns:a16="http://schemas.microsoft.com/office/drawing/2014/main" xmlns="" id="{30A56334-A4F0-4E6F-BFE9-F72384EA6E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2" y="3549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37" name="Freeform 5248">
                  <a:extLst>
                    <a:ext uri="{FF2B5EF4-FFF2-40B4-BE49-F238E27FC236}">
                      <a16:creationId xmlns:a16="http://schemas.microsoft.com/office/drawing/2014/main" xmlns="" id="{4B78DA9F-8C29-4A04-8B97-84B6828CD8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6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38" name="Freeform 5249">
                  <a:extLst>
                    <a:ext uri="{FF2B5EF4-FFF2-40B4-BE49-F238E27FC236}">
                      <a16:creationId xmlns:a16="http://schemas.microsoft.com/office/drawing/2014/main" xmlns="" id="{3559F9A7-53DC-491A-A2FA-B9E33C9B8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8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39" name="Freeform 5250">
                  <a:extLst>
                    <a:ext uri="{FF2B5EF4-FFF2-40B4-BE49-F238E27FC236}">
                      <a16:creationId xmlns:a16="http://schemas.microsoft.com/office/drawing/2014/main" xmlns="" id="{3217C30B-4899-4B3D-8DA7-14182256B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40" name="Freeform 5251">
                  <a:extLst>
                    <a:ext uri="{FF2B5EF4-FFF2-40B4-BE49-F238E27FC236}">
                      <a16:creationId xmlns:a16="http://schemas.microsoft.com/office/drawing/2014/main" xmlns="" id="{FEDEF9AD-F1B6-4C29-9450-4C70FBDCF0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2" y="3551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4 w 6"/>
                    <a:gd name="T3" fmla="*/ 7 h 7"/>
                    <a:gd name="T4" fmla="*/ 6 w 6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41" name="Freeform 5252">
                  <a:extLst>
                    <a:ext uri="{FF2B5EF4-FFF2-40B4-BE49-F238E27FC236}">
                      <a16:creationId xmlns:a16="http://schemas.microsoft.com/office/drawing/2014/main" xmlns="" id="{F4B1A90C-B9E7-410B-8277-CD3E37324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6" y="3547"/>
                  <a:ext cx="4" cy="11"/>
                </a:xfrm>
                <a:custGeom>
                  <a:avLst/>
                  <a:gdLst>
                    <a:gd name="T0" fmla="*/ 0 w 4"/>
                    <a:gd name="T1" fmla="*/ 11 h 11"/>
                    <a:gd name="T2" fmla="*/ 2 w 4"/>
                    <a:gd name="T3" fmla="*/ 0 h 11"/>
                    <a:gd name="T4" fmla="*/ 4 w 4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42" name="Freeform 5253">
                  <a:extLst>
                    <a:ext uri="{FF2B5EF4-FFF2-40B4-BE49-F238E27FC236}">
                      <a16:creationId xmlns:a16="http://schemas.microsoft.com/office/drawing/2014/main" xmlns="" id="{3781805B-D1DA-4845-A3E2-41E920982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8" y="3539"/>
                  <a:ext cx="4" cy="8"/>
                </a:xfrm>
                <a:custGeom>
                  <a:avLst/>
                  <a:gdLst>
                    <a:gd name="T0" fmla="*/ 0 w 5"/>
                    <a:gd name="T1" fmla="*/ 8 h 8"/>
                    <a:gd name="T2" fmla="*/ 2 w 5"/>
                    <a:gd name="T3" fmla="*/ 0 h 8"/>
                    <a:gd name="T4" fmla="*/ 2 w 5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8"/>
                    <a:gd name="T11" fmla="*/ 5 w 5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43" name="Freeform 5254">
                  <a:extLst>
                    <a:ext uri="{FF2B5EF4-FFF2-40B4-BE49-F238E27FC236}">
                      <a16:creationId xmlns:a16="http://schemas.microsoft.com/office/drawing/2014/main" xmlns="" id="{B53C4CB8-DBE1-431A-8C38-43EFDEC952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0" y="3517"/>
                  <a:ext cx="6" cy="22"/>
                </a:xfrm>
                <a:custGeom>
                  <a:avLst/>
                  <a:gdLst>
                    <a:gd name="T0" fmla="*/ 0 w 7"/>
                    <a:gd name="T1" fmla="*/ 19 h 23"/>
                    <a:gd name="T2" fmla="*/ 3 w 7"/>
                    <a:gd name="T3" fmla="*/ 0 h 23"/>
                    <a:gd name="T4" fmla="*/ 3 w 7"/>
                    <a:gd name="T5" fmla="*/ 0 h 2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3"/>
                    <a:gd name="T11" fmla="*/ 7 w 7"/>
                    <a:gd name="T12" fmla="*/ 23 h 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3">
                      <a:moveTo>
                        <a:pt x="0" y="23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44" name="Freeform 5255">
                  <a:extLst>
                    <a:ext uri="{FF2B5EF4-FFF2-40B4-BE49-F238E27FC236}">
                      <a16:creationId xmlns:a16="http://schemas.microsoft.com/office/drawing/2014/main" xmlns="" id="{9D6CD8B6-F6B3-44B7-9010-C8EC0BF463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4" y="3486"/>
                  <a:ext cx="4" cy="31"/>
                </a:xfrm>
                <a:custGeom>
                  <a:avLst/>
                  <a:gdLst>
                    <a:gd name="T0" fmla="*/ 0 w 4"/>
                    <a:gd name="T1" fmla="*/ 25 h 33"/>
                    <a:gd name="T2" fmla="*/ 2 w 4"/>
                    <a:gd name="T3" fmla="*/ 0 h 33"/>
                    <a:gd name="T4" fmla="*/ 4 w 4"/>
                    <a:gd name="T5" fmla="*/ 0 h 3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3"/>
                    <a:gd name="T11" fmla="*/ 4 w 4"/>
                    <a:gd name="T12" fmla="*/ 33 h 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3">
                      <a:moveTo>
                        <a:pt x="0" y="3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45" name="Freeform 5256">
                  <a:extLst>
                    <a:ext uri="{FF2B5EF4-FFF2-40B4-BE49-F238E27FC236}">
                      <a16:creationId xmlns:a16="http://schemas.microsoft.com/office/drawing/2014/main" xmlns="" id="{08F752E6-5BB3-4B1E-BBCF-005AC040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6" y="3453"/>
                  <a:ext cx="4" cy="33"/>
                </a:xfrm>
                <a:custGeom>
                  <a:avLst/>
                  <a:gdLst>
                    <a:gd name="T0" fmla="*/ 0 w 4"/>
                    <a:gd name="T1" fmla="*/ 30 h 34"/>
                    <a:gd name="T2" fmla="*/ 2 w 4"/>
                    <a:gd name="T3" fmla="*/ 0 h 34"/>
                    <a:gd name="T4" fmla="*/ 4 w 4"/>
                    <a:gd name="T5" fmla="*/ 0 h 3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4"/>
                    <a:gd name="T11" fmla="*/ 4 w 4"/>
                    <a:gd name="T12" fmla="*/ 34 h 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4">
                      <a:moveTo>
                        <a:pt x="0" y="3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46" name="Freeform 5257">
                  <a:extLst>
                    <a:ext uri="{FF2B5EF4-FFF2-40B4-BE49-F238E27FC236}">
                      <a16:creationId xmlns:a16="http://schemas.microsoft.com/office/drawing/2014/main" xmlns="" id="{CA548EE5-F101-472B-8413-AE6057451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8" y="3453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4 w 6"/>
                    <a:gd name="T3" fmla="*/ 6 h 6"/>
                    <a:gd name="T4" fmla="*/ 6 w 6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47" name="Freeform 5258">
                  <a:extLst>
                    <a:ext uri="{FF2B5EF4-FFF2-40B4-BE49-F238E27FC236}">
                      <a16:creationId xmlns:a16="http://schemas.microsoft.com/office/drawing/2014/main" xmlns="" id="{6DDC2A9F-E653-4A3A-9B07-53C594DAD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2" y="3459"/>
                  <a:ext cx="4" cy="20"/>
                </a:xfrm>
                <a:custGeom>
                  <a:avLst/>
                  <a:gdLst>
                    <a:gd name="T0" fmla="*/ 0 w 4"/>
                    <a:gd name="T1" fmla="*/ 0 h 21"/>
                    <a:gd name="T2" fmla="*/ 2 w 4"/>
                    <a:gd name="T3" fmla="*/ 17 h 21"/>
                    <a:gd name="T4" fmla="*/ 4 w 4"/>
                    <a:gd name="T5" fmla="*/ 17 h 2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1"/>
                    <a:gd name="T11" fmla="*/ 4 w 4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1">
                      <a:moveTo>
                        <a:pt x="0" y="0"/>
                      </a:moveTo>
                      <a:lnTo>
                        <a:pt x="2" y="21"/>
                      </a:lnTo>
                      <a:lnTo>
                        <a:pt x="4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48" name="Freeform 5259">
                  <a:extLst>
                    <a:ext uri="{FF2B5EF4-FFF2-40B4-BE49-F238E27FC236}">
                      <a16:creationId xmlns:a16="http://schemas.microsoft.com/office/drawing/2014/main" xmlns="" id="{578CDEE3-7728-497D-B7F2-EB577E5F6E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4" y="3479"/>
                  <a:ext cx="6" cy="31"/>
                </a:xfrm>
                <a:custGeom>
                  <a:avLst/>
                  <a:gdLst>
                    <a:gd name="T0" fmla="*/ 0 w 6"/>
                    <a:gd name="T1" fmla="*/ 0 h 32"/>
                    <a:gd name="T2" fmla="*/ 4 w 6"/>
                    <a:gd name="T3" fmla="*/ 28 h 32"/>
                    <a:gd name="T4" fmla="*/ 6 w 6"/>
                    <a:gd name="T5" fmla="*/ 28 h 3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2"/>
                    <a:gd name="T11" fmla="*/ 6 w 6"/>
                    <a:gd name="T12" fmla="*/ 32 h 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2">
                      <a:moveTo>
                        <a:pt x="0" y="0"/>
                      </a:moveTo>
                      <a:lnTo>
                        <a:pt x="4" y="32"/>
                      </a:lnTo>
                      <a:lnTo>
                        <a:pt x="6" y="3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49" name="Freeform 5260">
                  <a:extLst>
                    <a:ext uri="{FF2B5EF4-FFF2-40B4-BE49-F238E27FC236}">
                      <a16:creationId xmlns:a16="http://schemas.microsoft.com/office/drawing/2014/main" xmlns="" id="{201BE712-CBC7-4354-8B43-0F85247F31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3510"/>
                  <a:ext cx="4" cy="29"/>
                </a:xfrm>
                <a:custGeom>
                  <a:avLst/>
                  <a:gdLst>
                    <a:gd name="T0" fmla="*/ 0 w 4"/>
                    <a:gd name="T1" fmla="*/ 0 h 31"/>
                    <a:gd name="T2" fmla="*/ 2 w 4"/>
                    <a:gd name="T3" fmla="*/ 23 h 31"/>
                    <a:gd name="T4" fmla="*/ 4 w 4"/>
                    <a:gd name="T5" fmla="*/ 23 h 3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1"/>
                    <a:gd name="T11" fmla="*/ 4 w 4"/>
                    <a:gd name="T12" fmla="*/ 31 h 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1">
                      <a:moveTo>
                        <a:pt x="0" y="0"/>
                      </a:moveTo>
                      <a:lnTo>
                        <a:pt x="2" y="31"/>
                      </a:lnTo>
                      <a:lnTo>
                        <a:pt x="4" y="3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50" name="Freeform 5261">
                  <a:extLst>
                    <a:ext uri="{FF2B5EF4-FFF2-40B4-BE49-F238E27FC236}">
                      <a16:creationId xmlns:a16="http://schemas.microsoft.com/office/drawing/2014/main" xmlns="" id="{07FB6099-E0D0-4193-8F8E-AA8C9A6D2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0" y="3539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51" name="Freeform 5262">
                  <a:extLst>
                    <a:ext uri="{FF2B5EF4-FFF2-40B4-BE49-F238E27FC236}">
                      <a16:creationId xmlns:a16="http://schemas.microsoft.com/office/drawing/2014/main" xmlns="" id="{6FA95860-AF8E-4A05-A10C-A76ACF476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3543"/>
                  <a:ext cx="6" cy="2"/>
                </a:xfrm>
                <a:custGeom>
                  <a:avLst/>
                  <a:gdLst>
                    <a:gd name="T0" fmla="*/ 0 w 7"/>
                    <a:gd name="T1" fmla="*/ 2 h 2"/>
                    <a:gd name="T2" fmla="*/ 3 w 7"/>
                    <a:gd name="T3" fmla="*/ 0 h 2"/>
                    <a:gd name="T4" fmla="*/ 3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52" name="Freeform 5263">
                  <a:extLst>
                    <a:ext uri="{FF2B5EF4-FFF2-40B4-BE49-F238E27FC236}">
                      <a16:creationId xmlns:a16="http://schemas.microsoft.com/office/drawing/2014/main" xmlns="" id="{A4F8548D-2EF0-4E69-8E78-A490806121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6" y="354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53" name="Freeform 5264">
                  <a:extLst>
                    <a:ext uri="{FF2B5EF4-FFF2-40B4-BE49-F238E27FC236}">
                      <a16:creationId xmlns:a16="http://schemas.microsoft.com/office/drawing/2014/main" xmlns="" id="{CEF3B417-4A69-459C-B8AB-33647F75D0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8" y="3545"/>
                  <a:ext cx="4" cy="8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8 h 8"/>
                    <a:gd name="T4" fmla="*/ 4 w 4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54" name="Freeform 5265">
                  <a:extLst>
                    <a:ext uri="{FF2B5EF4-FFF2-40B4-BE49-F238E27FC236}">
                      <a16:creationId xmlns:a16="http://schemas.microsoft.com/office/drawing/2014/main" xmlns="" id="{F6DFC6FF-2AA8-4005-9501-D7603DB21A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0" y="3545"/>
                  <a:ext cx="6" cy="8"/>
                </a:xfrm>
                <a:custGeom>
                  <a:avLst/>
                  <a:gdLst>
                    <a:gd name="T0" fmla="*/ 0 w 6"/>
                    <a:gd name="T1" fmla="*/ 8 h 8"/>
                    <a:gd name="T2" fmla="*/ 4 w 6"/>
                    <a:gd name="T3" fmla="*/ 0 h 8"/>
                    <a:gd name="T4" fmla="*/ 6 w 6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8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55" name="Freeform 5266">
                  <a:extLst>
                    <a:ext uri="{FF2B5EF4-FFF2-40B4-BE49-F238E27FC236}">
                      <a16:creationId xmlns:a16="http://schemas.microsoft.com/office/drawing/2014/main" xmlns="" id="{1E47D7D1-01B9-44B6-B54E-87CBBFCB48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4" y="354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56" name="Freeform 5267">
                  <a:extLst>
                    <a:ext uri="{FF2B5EF4-FFF2-40B4-BE49-F238E27FC236}">
                      <a16:creationId xmlns:a16="http://schemas.microsoft.com/office/drawing/2014/main" xmlns="" id="{2229E48D-82BA-49AC-B722-8268852BA7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6" y="3541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57" name="Freeform 5268">
                  <a:extLst>
                    <a:ext uri="{FF2B5EF4-FFF2-40B4-BE49-F238E27FC236}">
                      <a16:creationId xmlns:a16="http://schemas.microsoft.com/office/drawing/2014/main" xmlns="" id="{CC9690BE-96A9-4C86-B61E-B7AB18F986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8" y="3545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58" name="Freeform 5269">
                  <a:extLst>
                    <a:ext uri="{FF2B5EF4-FFF2-40B4-BE49-F238E27FC236}">
                      <a16:creationId xmlns:a16="http://schemas.microsoft.com/office/drawing/2014/main" xmlns="" id="{8525B1D0-C745-4F83-A96F-84C8E009B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0" y="354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59" name="Freeform 5270">
                  <a:extLst>
                    <a:ext uri="{FF2B5EF4-FFF2-40B4-BE49-F238E27FC236}">
                      <a16:creationId xmlns:a16="http://schemas.microsoft.com/office/drawing/2014/main" xmlns="" id="{B6D21D3F-6F02-4B29-B195-DE5326979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2" y="3545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60" name="Freeform 5271">
                  <a:extLst>
                    <a:ext uri="{FF2B5EF4-FFF2-40B4-BE49-F238E27FC236}">
                      <a16:creationId xmlns:a16="http://schemas.microsoft.com/office/drawing/2014/main" xmlns="" id="{6E5BFF19-F601-4717-B53B-4C096B125B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6" y="3549"/>
                  <a:ext cx="4" cy="2"/>
                </a:xfrm>
                <a:custGeom>
                  <a:avLst/>
                  <a:gdLst>
                    <a:gd name="T0" fmla="*/ 0 w 5"/>
                    <a:gd name="T1" fmla="*/ 0 h 2"/>
                    <a:gd name="T2" fmla="*/ 2 w 5"/>
                    <a:gd name="T3" fmla="*/ 2 h 2"/>
                    <a:gd name="T4" fmla="*/ 2 w 5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5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61" name="Freeform 5272">
                  <a:extLst>
                    <a:ext uri="{FF2B5EF4-FFF2-40B4-BE49-F238E27FC236}">
                      <a16:creationId xmlns:a16="http://schemas.microsoft.com/office/drawing/2014/main" xmlns="" id="{943BD82A-83B3-42AB-94AC-1CD6DBF4C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3549"/>
                  <a:ext cx="6" cy="2"/>
                </a:xfrm>
                <a:custGeom>
                  <a:avLst/>
                  <a:gdLst>
                    <a:gd name="T0" fmla="*/ 0 w 7"/>
                    <a:gd name="T1" fmla="*/ 2 h 2"/>
                    <a:gd name="T2" fmla="*/ 3 w 7"/>
                    <a:gd name="T3" fmla="*/ 0 h 2"/>
                    <a:gd name="T4" fmla="*/ 3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62" name="Freeform 5273">
                  <a:extLst>
                    <a:ext uri="{FF2B5EF4-FFF2-40B4-BE49-F238E27FC236}">
                      <a16:creationId xmlns:a16="http://schemas.microsoft.com/office/drawing/2014/main" xmlns="" id="{C68B9FDC-B6E3-42F3-A53D-94B651753E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63" name="Freeform 5274">
                  <a:extLst>
                    <a:ext uri="{FF2B5EF4-FFF2-40B4-BE49-F238E27FC236}">
                      <a16:creationId xmlns:a16="http://schemas.microsoft.com/office/drawing/2014/main" xmlns="" id="{3C80DA2E-E984-444F-86E4-BC87AC5BC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354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64" name="Freeform 5275">
                  <a:extLst>
                    <a:ext uri="{FF2B5EF4-FFF2-40B4-BE49-F238E27FC236}">
                      <a16:creationId xmlns:a16="http://schemas.microsoft.com/office/drawing/2014/main" xmlns="" id="{4C2B0C78-B19D-4014-B3E5-7C7E11854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3549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65" name="Freeform 5276">
                  <a:extLst>
                    <a:ext uri="{FF2B5EF4-FFF2-40B4-BE49-F238E27FC236}">
                      <a16:creationId xmlns:a16="http://schemas.microsoft.com/office/drawing/2014/main" xmlns="" id="{F697A01A-1914-493C-BC6B-9AD09EC5D7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0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66" name="Freeform 5277">
                  <a:extLst>
                    <a:ext uri="{FF2B5EF4-FFF2-40B4-BE49-F238E27FC236}">
                      <a16:creationId xmlns:a16="http://schemas.microsoft.com/office/drawing/2014/main" xmlns="" id="{1E6AA627-C88C-493B-982F-5C626561F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2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67" name="Freeform 5278">
                  <a:extLst>
                    <a:ext uri="{FF2B5EF4-FFF2-40B4-BE49-F238E27FC236}">
                      <a16:creationId xmlns:a16="http://schemas.microsoft.com/office/drawing/2014/main" xmlns="" id="{A2FDA429-5FE6-4828-8A4F-2E7A2434F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4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68" name="Freeform 5279">
                  <a:extLst>
                    <a:ext uri="{FF2B5EF4-FFF2-40B4-BE49-F238E27FC236}">
                      <a16:creationId xmlns:a16="http://schemas.microsoft.com/office/drawing/2014/main" xmlns="" id="{D5357237-B51E-435C-9CBB-08D751E50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8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69" name="Freeform 5280">
                  <a:extLst>
                    <a:ext uri="{FF2B5EF4-FFF2-40B4-BE49-F238E27FC236}">
                      <a16:creationId xmlns:a16="http://schemas.microsoft.com/office/drawing/2014/main" xmlns="" id="{D2020462-C7B1-4EE4-AF46-0A16C8FA6C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0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70" name="Freeform 5281">
                  <a:extLst>
                    <a:ext uri="{FF2B5EF4-FFF2-40B4-BE49-F238E27FC236}">
                      <a16:creationId xmlns:a16="http://schemas.microsoft.com/office/drawing/2014/main" xmlns="" id="{D3EA55B7-E72D-4BCC-B630-B4BA51E8F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2" y="355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71" name="Freeform 5282">
                  <a:extLst>
                    <a:ext uri="{FF2B5EF4-FFF2-40B4-BE49-F238E27FC236}">
                      <a16:creationId xmlns:a16="http://schemas.microsoft.com/office/drawing/2014/main" xmlns="" id="{F6E1A552-87BB-40F5-AB36-BAC14F962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6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72" name="Freeform 5283">
                  <a:extLst>
                    <a:ext uri="{FF2B5EF4-FFF2-40B4-BE49-F238E27FC236}">
                      <a16:creationId xmlns:a16="http://schemas.microsoft.com/office/drawing/2014/main" xmlns="" id="{862082D5-4350-4E92-AADD-325EE9FA06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8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73" name="Freeform 5284">
                  <a:extLst>
                    <a:ext uri="{FF2B5EF4-FFF2-40B4-BE49-F238E27FC236}">
                      <a16:creationId xmlns:a16="http://schemas.microsoft.com/office/drawing/2014/main" xmlns="" id="{0A1B7636-D6AB-4705-A41C-71A33205DA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0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74" name="Freeform 5285">
                  <a:extLst>
                    <a:ext uri="{FF2B5EF4-FFF2-40B4-BE49-F238E27FC236}">
                      <a16:creationId xmlns:a16="http://schemas.microsoft.com/office/drawing/2014/main" xmlns="" id="{1D4E2B76-A95F-4F1C-B75E-C9F2C25EA8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75" name="Freeform 5286">
                  <a:extLst>
                    <a:ext uri="{FF2B5EF4-FFF2-40B4-BE49-F238E27FC236}">
                      <a16:creationId xmlns:a16="http://schemas.microsoft.com/office/drawing/2014/main" xmlns="" id="{065B670A-8A7E-4B7E-A474-74130186A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76" name="Freeform 5287">
                  <a:extLst>
                    <a:ext uri="{FF2B5EF4-FFF2-40B4-BE49-F238E27FC236}">
                      <a16:creationId xmlns:a16="http://schemas.microsoft.com/office/drawing/2014/main" xmlns="" id="{1C665210-829F-4824-B974-83C89AFBEE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77" name="Freeform 5288">
                  <a:extLst>
                    <a:ext uri="{FF2B5EF4-FFF2-40B4-BE49-F238E27FC236}">
                      <a16:creationId xmlns:a16="http://schemas.microsoft.com/office/drawing/2014/main" xmlns="" id="{6B333B07-58D4-429A-ACB5-0767F769D2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2" y="3553"/>
                  <a:ext cx="4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2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78" name="Freeform 5289">
                  <a:extLst>
                    <a:ext uri="{FF2B5EF4-FFF2-40B4-BE49-F238E27FC236}">
                      <a16:creationId xmlns:a16="http://schemas.microsoft.com/office/drawing/2014/main" xmlns="" id="{FD90E7FE-FFA7-4FCB-925E-E4E21737D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" y="3543"/>
                  <a:ext cx="4" cy="10"/>
                </a:xfrm>
                <a:custGeom>
                  <a:avLst/>
                  <a:gdLst>
                    <a:gd name="T0" fmla="*/ 0 w 5"/>
                    <a:gd name="T1" fmla="*/ 10 h 10"/>
                    <a:gd name="T2" fmla="*/ 2 w 5"/>
                    <a:gd name="T3" fmla="*/ 0 h 10"/>
                    <a:gd name="T4" fmla="*/ 2 w 5"/>
                    <a:gd name="T5" fmla="*/ 0 h 10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0"/>
                    <a:gd name="T11" fmla="*/ 5 w 5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0">
                      <a:moveTo>
                        <a:pt x="0" y="1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79" name="Freeform 5290">
                  <a:extLst>
                    <a:ext uri="{FF2B5EF4-FFF2-40B4-BE49-F238E27FC236}">
                      <a16:creationId xmlns:a16="http://schemas.microsoft.com/office/drawing/2014/main" xmlns="" id="{3AD8C8EA-541D-4E90-B110-146FD6374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6" y="3531"/>
                  <a:ext cx="6" cy="12"/>
                </a:xfrm>
                <a:custGeom>
                  <a:avLst/>
                  <a:gdLst>
                    <a:gd name="T0" fmla="*/ 0 w 6"/>
                    <a:gd name="T1" fmla="*/ 9 h 13"/>
                    <a:gd name="T2" fmla="*/ 4 w 6"/>
                    <a:gd name="T3" fmla="*/ 0 h 13"/>
                    <a:gd name="T4" fmla="*/ 6 w 6"/>
                    <a:gd name="T5" fmla="*/ 0 h 1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3"/>
                    <a:gd name="T11" fmla="*/ 6 w 6"/>
                    <a:gd name="T12" fmla="*/ 13 h 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3">
                      <a:moveTo>
                        <a:pt x="0" y="1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80" name="Freeform 5291">
                  <a:extLst>
                    <a:ext uri="{FF2B5EF4-FFF2-40B4-BE49-F238E27FC236}">
                      <a16:creationId xmlns:a16="http://schemas.microsoft.com/office/drawing/2014/main" xmlns="" id="{273C2E2D-173C-47B1-B7BE-177A37BD1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0" y="3519"/>
                  <a:ext cx="4" cy="12"/>
                </a:xfrm>
                <a:custGeom>
                  <a:avLst/>
                  <a:gdLst>
                    <a:gd name="T0" fmla="*/ 0 w 4"/>
                    <a:gd name="T1" fmla="*/ 12 h 12"/>
                    <a:gd name="T2" fmla="*/ 2 w 4"/>
                    <a:gd name="T3" fmla="*/ 0 h 12"/>
                    <a:gd name="T4" fmla="*/ 4 w 4"/>
                    <a:gd name="T5" fmla="*/ 0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1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81" name="Freeform 5292">
                  <a:extLst>
                    <a:ext uri="{FF2B5EF4-FFF2-40B4-BE49-F238E27FC236}">
                      <a16:creationId xmlns:a16="http://schemas.microsoft.com/office/drawing/2014/main" xmlns="" id="{4F2D8CC2-AC27-4FD4-81F4-29E90AF4E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2" y="3512"/>
                  <a:ext cx="4" cy="7"/>
                </a:xfrm>
                <a:custGeom>
                  <a:avLst/>
                  <a:gdLst>
                    <a:gd name="T0" fmla="*/ 0 w 4"/>
                    <a:gd name="T1" fmla="*/ 4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82" name="Freeform 5293">
                  <a:extLst>
                    <a:ext uri="{FF2B5EF4-FFF2-40B4-BE49-F238E27FC236}">
                      <a16:creationId xmlns:a16="http://schemas.microsoft.com/office/drawing/2014/main" xmlns="" id="{5FE7DDDA-7685-4588-AE24-CECF586BE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4" y="3512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83" name="Freeform 5294">
                  <a:extLst>
                    <a:ext uri="{FF2B5EF4-FFF2-40B4-BE49-F238E27FC236}">
                      <a16:creationId xmlns:a16="http://schemas.microsoft.com/office/drawing/2014/main" xmlns="" id="{A8C046D3-CF12-4124-88F1-BB671DA86C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8" y="3514"/>
                  <a:ext cx="4" cy="11"/>
                </a:xfrm>
                <a:custGeom>
                  <a:avLst/>
                  <a:gdLst>
                    <a:gd name="T0" fmla="*/ 0 w 4"/>
                    <a:gd name="T1" fmla="*/ 0 h 12"/>
                    <a:gd name="T2" fmla="*/ 2 w 4"/>
                    <a:gd name="T3" fmla="*/ 8 h 12"/>
                    <a:gd name="T4" fmla="*/ 4 w 4"/>
                    <a:gd name="T5" fmla="*/ 8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0"/>
                      </a:moveTo>
                      <a:lnTo>
                        <a:pt x="2" y="12"/>
                      </a:lnTo>
                      <a:lnTo>
                        <a:pt x="4" y="1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84" name="Freeform 5295">
                  <a:extLst>
                    <a:ext uri="{FF2B5EF4-FFF2-40B4-BE49-F238E27FC236}">
                      <a16:creationId xmlns:a16="http://schemas.microsoft.com/office/drawing/2014/main" xmlns="" id="{D3CA0144-FFCE-475F-B877-17D498A5A8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0" y="3525"/>
                  <a:ext cx="4" cy="24"/>
                </a:xfrm>
                <a:custGeom>
                  <a:avLst/>
                  <a:gdLst>
                    <a:gd name="T0" fmla="*/ 0 w 4"/>
                    <a:gd name="T1" fmla="*/ 0 h 25"/>
                    <a:gd name="T2" fmla="*/ 2 w 4"/>
                    <a:gd name="T3" fmla="*/ 21 h 25"/>
                    <a:gd name="T4" fmla="*/ 4 w 4"/>
                    <a:gd name="T5" fmla="*/ 21 h 2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5"/>
                    <a:gd name="T11" fmla="*/ 4 w 4"/>
                    <a:gd name="T12" fmla="*/ 25 h 2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5">
                      <a:moveTo>
                        <a:pt x="0" y="0"/>
                      </a:moveTo>
                      <a:lnTo>
                        <a:pt x="2" y="25"/>
                      </a:lnTo>
                      <a:lnTo>
                        <a:pt x="4" y="2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85" name="Freeform 5296">
                  <a:extLst>
                    <a:ext uri="{FF2B5EF4-FFF2-40B4-BE49-F238E27FC236}">
                      <a16:creationId xmlns:a16="http://schemas.microsoft.com/office/drawing/2014/main" xmlns="" id="{EBAA427E-8891-4A90-B649-EF7A140C2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2" y="354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86" name="Freeform 5297">
                  <a:extLst>
                    <a:ext uri="{FF2B5EF4-FFF2-40B4-BE49-F238E27FC236}">
                      <a16:creationId xmlns:a16="http://schemas.microsoft.com/office/drawing/2014/main" xmlns="" id="{593776A3-9DB8-4D9A-8890-3CD97D0C2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3551"/>
                  <a:ext cx="6" cy="7"/>
                </a:xfrm>
                <a:custGeom>
                  <a:avLst/>
                  <a:gdLst>
                    <a:gd name="T0" fmla="*/ 0 w 7"/>
                    <a:gd name="T1" fmla="*/ 0 h 7"/>
                    <a:gd name="T2" fmla="*/ 3 w 7"/>
                    <a:gd name="T3" fmla="*/ 7 h 7"/>
                    <a:gd name="T4" fmla="*/ 3 w 7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7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87" name="Freeform 5298">
                  <a:extLst>
                    <a:ext uri="{FF2B5EF4-FFF2-40B4-BE49-F238E27FC236}">
                      <a16:creationId xmlns:a16="http://schemas.microsoft.com/office/drawing/2014/main" xmlns="" id="{53B128E0-C941-4B55-B96A-6B318157EB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8" y="3558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88" name="Freeform 5299">
                  <a:extLst>
                    <a:ext uri="{FF2B5EF4-FFF2-40B4-BE49-F238E27FC236}">
                      <a16:creationId xmlns:a16="http://schemas.microsoft.com/office/drawing/2014/main" xmlns="" id="{D9C27DD6-CF78-40D9-8EA1-767C72B06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0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89" name="Freeform 5300">
                  <a:extLst>
                    <a:ext uri="{FF2B5EF4-FFF2-40B4-BE49-F238E27FC236}">
                      <a16:creationId xmlns:a16="http://schemas.microsoft.com/office/drawing/2014/main" xmlns="" id="{1B23F124-3E63-4974-9CC3-8DAFF7515B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2" y="3558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90" name="Freeform 5301">
                  <a:extLst>
                    <a:ext uri="{FF2B5EF4-FFF2-40B4-BE49-F238E27FC236}">
                      <a16:creationId xmlns:a16="http://schemas.microsoft.com/office/drawing/2014/main" xmlns="" id="{C43EA6CD-CF62-4C02-8D4C-7AE3632A9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91" name="Freeform 5302">
                  <a:extLst>
                    <a:ext uri="{FF2B5EF4-FFF2-40B4-BE49-F238E27FC236}">
                      <a16:creationId xmlns:a16="http://schemas.microsoft.com/office/drawing/2014/main" xmlns="" id="{BF220D0B-6EE8-47F4-AC09-994F5C538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8" y="3555"/>
                  <a:ext cx="6" cy="3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0"/>
                      </a:moveTo>
                      <a:lnTo>
                        <a:pt x="4" y="3"/>
                      </a:lnTo>
                      <a:lnTo>
                        <a:pt x="6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92" name="Freeform 5303">
                  <a:extLst>
                    <a:ext uri="{FF2B5EF4-FFF2-40B4-BE49-F238E27FC236}">
                      <a16:creationId xmlns:a16="http://schemas.microsoft.com/office/drawing/2014/main" xmlns="" id="{EE7A4A93-65DF-4455-AFDD-FE8A3A00C6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2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93" name="Freeform 5304">
                  <a:extLst>
                    <a:ext uri="{FF2B5EF4-FFF2-40B4-BE49-F238E27FC236}">
                      <a16:creationId xmlns:a16="http://schemas.microsoft.com/office/drawing/2014/main" xmlns="" id="{5981F0B6-9E2C-457E-8F68-5EA9490BC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4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94" name="Freeform 5305">
                  <a:extLst>
                    <a:ext uri="{FF2B5EF4-FFF2-40B4-BE49-F238E27FC236}">
                      <a16:creationId xmlns:a16="http://schemas.microsoft.com/office/drawing/2014/main" xmlns="" id="{07BD41AB-76DC-4576-B582-932869D030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6" y="3555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95" name="Freeform 5306">
                  <a:extLst>
                    <a:ext uri="{FF2B5EF4-FFF2-40B4-BE49-F238E27FC236}">
                      <a16:creationId xmlns:a16="http://schemas.microsoft.com/office/drawing/2014/main" xmlns="" id="{AF56A024-03AC-497F-A144-0B01BED686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0" y="3551"/>
                  <a:ext cx="4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2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96" name="Freeform 5307">
                  <a:extLst>
                    <a:ext uri="{FF2B5EF4-FFF2-40B4-BE49-F238E27FC236}">
                      <a16:creationId xmlns:a16="http://schemas.microsoft.com/office/drawing/2014/main" xmlns="" id="{89EFB13B-2822-4E75-BF3E-EF57722024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2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97" name="Freeform 5308">
                  <a:extLst>
                    <a:ext uri="{FF2B5EF4-FFF2-40B4-BE49-F238E27FC236}">
                      <a16:creationId xmlns:a16="http://schemas.microsoft.com/office/drawing/2014/main" xmlns="" id="{027ABBFB-11C6-44BD-8942-3DC1DF8EBB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354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98" name="Freeform 5309">
                  <a:extLst>
                    <a:ext uri="{FF2B5EF4-FFF2-40B4-BE49-F238E27FC236}">
                      <a16:creationId xmlns:a16="http://schemas.microsoft.com/office/drawing/2014/main" xmlns="" id="{3957B141-FE16-4F3B-A59D-84B432896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8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399" name="Freeform 5310">
                  <a:extLst>
                    <a:ext uri="{FF2B5EF4-FFF2-40B4-BE49-F238E27FC236}">
                      <a16:creationId xmlns:a16="http://schemas.microsoft.com/office/drawing/2014/main" xmlns="" id="{823CBAC6-D4C2-4371-9DDB-4D18ACB0E3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0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00" name="Freeform 5311">
                  <a:extLst>
                    <a:ext uri="{FF2B5EF4-FFF2-40B4-BE49-F238E27FC236}">
                      <a16:creationId xmlns:a16="http://schemas.microsoft.com/office/drawing/2014/main" xmlns="" id="{EAFC8D8F-0855-4EAA-B66A-D5865F573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2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01" name="Freeform 5312">
                  <a:extLst>
                    <a:ext uri="{FF2B5EF4-FFF2-40B4-BE49-F238E27FC236}">
                      <a16:creationId xmlns:a16="http://schemas.microsoft.com/office/drawing/2014/main" xmlns="" id="{B40F6133-9F31-4B89-B11F-AEBF48CC5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4" y="3551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02" name="Freeform 5313">
                  <a:extLst>
                    <a:ext uri="{FF2B5EF4-FFF2-40B4-BE49-F238E27FC236}">
                      <a16:creationId xmlns:a16="http://schemas.microsoft.com/office/drawing/2014/main" xmlns="" id="{D24B6155-1348-4EB7-BC4F-FBB8D77B8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8" y="3545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03" name="Freeform 5314">
                  <a:extLst>
                    <a:ext uri="{FF2B5EF4-FFF2-40B4-BE49-F238E27FC236}">
                      <a16:creationId xmlns:a16="http://schemas.microsoft.com/office/drawing/2014/main" xmlns="" id="{562A55E9-3B31-4892-B5BD-516490BC03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0" y="3529"/>
                  <a:ext cx="4" cy="16"/>
                </a:xfrm>
                <a:custGeom>
                  <a:avLst/>
                  <a:gdLst>
                    <a:gd name="T0" fmla="*/ 0 w 4"/>
                    <a:gd name="T1" fmla="*/ 13 h 17"/>
                    <a:gd name="T2" fmla="*/ 2 w 4"/>
                    <a:gd name="T3" fmla="*/ 0 h 17"/>
                    <a:gd name="T4" fmla="*/ 4 w 4"/>
                    <a:gd name="T5" fmla="*/ 0 h 1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7"/>
                    <a:gd name="T11" fmla="*/ 4 w 4"/>
                    <a:gd name="T12" fmla="*/ 17 h 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7">
                      <a:moveTo>
                        <a:pt x="0" y="17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04" name="Freeform 5315">
                  <a:extLst>
                    <a:ext uri="{FF2B5EF4-FFF2-40B4-BE49-F238E27FC236}">
                      <a16:creationId xmlns:a16="http://schemas.microsoft.com/office/drawing/2014/main" xmlns="" id="{9EC56520-FD87-4EE8-B2F0-CE6A8AA29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" y="3512"/>
                  <a:ext cx="4" cy="17"/>
                </a:xfrm>
                <a:custGeom>
                  <a:avLst/>
                  <a:gdLst>
                    <a:gd name="T0" fmla="*/ 0 w 5"/>
                    <a:gd name="T1" fmla="*/ 14 h 18"/>
                    <a:gd name="T2" fmla="*/ 2 w 5"/>
                    <a:gd name="T3" fmla="*/ 0 h 18"/>
                    <a:gd name="T4" fmla="*/ 2 w 5"/>
                    <a:gd name="T5" fmla="*/ 0 h 18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8"/>
                    <a:gd name="T11" fmla="*/ 5 w 5"/>
                    <a:gd name="T12" fmla="*/ 18 h 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8">
                      <a:moveTo>
                        <a:pt x="0" y="18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05" name="Freeform 5316">
                  <a:extLst>
                    <a:ext uri="{FF2B5EF4-FFF2-40B4-BE49-F238E27FC236}">
                      <a16:creationId xmlns:a16="http://schemas.microsoft.com/office/drawing/2014/main" xmlns="" id="{47117566-4330-4841-A7DA-4334BC59FA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4" y="3505"/>
                  <a:ext cx="6" cy="7"/>
                </a:xfrm>
                <a:custGeom>
                  <a:avLst/>
                  <a:gdLst>
                    <a:gd name="T0" fmla="*/ 0 w 7"/>
                    <a:gd name="T1" fmla="*/ 7 h 7"/>
                    <a:gd name="T2" fmla="*/ 3 w 7"/>
                    <a:gd name="T3" fmla="*/ 0 h 7"/>
                    <a:gd name="T4" fmla="*/ 3 w 7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7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06" name="Freeform 5317">
                  <a:extLst>
                    <a:ext uri="{FF2B5EF4-FFF2-40B4-BE49-F238E27FC236}">
                      <a16:creationId xmlns:a16="http://schemas.microsoft.com/office/drawing/2014/main" xmlns="" id="{71D4280E-B3A4-42A6-AC91-7525B7BB91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8" y="3505"/>
                  <a:ext cx="6" cy="12"/>
                </a:xfrm>
                <a:custGeom>
                  <a:avLst/>
                  <a:gdLst>
                    <a:gd name="T0" fmla="*/ 0 w 6"/>
                    <a:gd name="T1" fmla="*/ 0 h 13"/>
                    <a:gd name="T2" fmla="*/ 4 w 6"/>
                    <a:gd name="T3" fmla="*/ 9 h 13"/>
                    <a:gd name="T4" fmla="*/ 6 w 6"/>
                    <a:gd name="T5" fmla="*/ 9 h 1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3"/>
                    <a:gd name="T11" fmla="*/ 6 w 6"/>
                    <a:gd name="T12" fmla="*/ 13 h 1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3">
                      <a:moveTo>
                        <a:pt x="0" y="0"/>
                      </a:moveTo>
                      <a:lnTo>
                        <a:pt x="4" y="13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07" name="Freeform 5318">
                  <a:extLst>
                    <a:ext uri="{FF2B5EF4-FFF2-40B4-BE49-F238E27FC236}">
                      <a16:creationId xmlns:a16="http://schemas.microsoft.com/office/drawing/2014/main" xmlns="" id="{6EE68A9D-466D-475F-8816-D1E14F450C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2" y="3517"/>
                  <a:ext cx="4" cy="21"/>
                </a:xfrm>
                <a:custGeom>
                  <a:avLst/>
                  <a:gdLst>
                    <a:gd name="T0" fmla="*/ 0 w 4"/>
                    <a:gd name="T1" fmla="*/ 0 h 21"/>
                    <a:gd name="T2" fmla="*/ 2 w 4"/>
                    <a:gd name="T3" fmla="*/ 21 h 21"/>
                    <a:gd name="T4" fmla="*/ 4 w 4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1"/>
                    <a:gd name="T11" fmla="*/ 4 w 4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1">
                      <a:moveTo>
                        <a:pt x="0" y="0"/>
                      </a:moveTo>
                      <a:lnTo>
                        <a:pt x="2" y="21"/>
                      </a:lnTo>
                      <a:lnTo>
                        <a:pt x="4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08" name="Freeform 5319">
                  <a:extLst>
                    <a:ext uri="{FF2B5EF4-FFF2-40B4-BE49-F238E27FC236}">
                      <a16:creationId xmlns:a16="http://schemas.microsoft.com/office/drawing/2014/main" xmlns="" id="{ADA29A92-0A9A-48F8-927B-8220CA7941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4" y="3538"/>
                  <a:ext cx="4" cy="7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4 h 8"/>
                    <a:gd name="T4" fmla="*/ 4 w 4"/>
                    <a:gd name="T5" fmla="*/ 4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09" name="Freeform 5320">
                  <a:extLst>
                    <a:ext uri="{FF2B5EF4-FFF2-40B4-BE49-F238E27FC236}">
                      <a16:creationId xmlns:a16="http://schemas.microsoft.com/office/drawing/2014/main" xmlns="" id="{4C5C2A67-DD46-4F88-A13A-C22EE818A4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6" y="3545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10" name="Freeform 5321">
                  <a:extLst>
                    <a:ext uri="{FF2B5EF4-FFF2-40B4-BE49-F238E27FC236}">
                      <a16:creationId xmlns:a16="http://schemas.microsoft.com/office/drawing/2014/main" xmlns="" id="{BFAF0710-78A2-4190-8719-46CF0741BD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8" y="3549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11" name="Freeform 5322">
                  <a:extLst>
                    <a:ext uri="{FF2B5EF4-FFF2-40B4-BE49-F238E27FC236}">
                      <a16:creationId xmlns:a16="http://schemas.microsoft.com/office/drawing/2014/main" xmlns="" id="{D7392C6C-2C2D-4E7F-BED6-0FC000DA9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2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12" name="Freeform 5323">
                  <a:extLst>
                    <a:ext uri="{FF2B5EF4-FFF2-40B4-BE49-F238E27FC236}">
                      <a16:creationId xmlns:a16="http://schemas.microsoft.com/office/drawing/2014/main" xmlns="" id="{0166114C-E2EC-4DDC-9090-DF1CD147DE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4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13" name="Freeform 5324">
                  <a:extLst>
                    <a:ext uri="{FF2B5EF4-FFF2-40B4-BE49-F238E27FC236}">
                      <a16:creationId xmlns:a16="http://schemas.microsoft.com/office/drawing/2014/main" xmlns="" id="{0E749F66-0640-4D12-A867-A66F485CBB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6" y="3555"/>
                  <a:ext cx="6" cy="3"/>
                </a:xfrm>
                <a:custGeom>
                  <a:avLst/>
                  <a:gdLst>
                    <a:gd name="T0" fmla="*/ 0 w 7"/>
                    <a:gd name="T1" fmla="*/ 3 h 3"/>
                    <a:gd name="T2" fmla="*/ 3 w 7"/>
                    <a:gd name="T3" fmla="*/ 0 h 3"/>
                    <a:gd name="T4" fmla="*/ 3 w 7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3"/>
                    <a:gd name="T11" fmla="*/ 7 w 7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3">
                      <a:moveTo>
                        <a:pt x="0" y="3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14" name="Freeform 5325">
                  <a:extLst>
                    <a:ext uri="{FF2B5EF4-FFF2-40B4-BE49-F238E27FC236}">
                      <a16:creationId xmlns:a16="http://schemas.microsoft.com/office/drawing/2014/main" xmlns="" id="{93379066-A36B-4A69-9001-296722D81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0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15" name="Freeform 5326">
                  <a:extLst>
                    <a:ext uri="{FF2B5EF4-FFF2-40B4-BE49-F238E27FC236}">
                      <a16:creationId xmlns:a16="http://schemas.microsoft.com/office/drawing/2014/main" xmlns="" id="{ECB2F877-CDE0-49CE-BB22-1E57E546F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2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16" name="Freeform 5327">
                  <a:extLst>
                    <a:ext uri="{FF2B5EF4-FFF2-40B4-BE49-F238E27FC236}">
                      <a16:creationId xmlns:a16="http://schemas.microsoft.com/office/drawing/2014/main" xmlns="" id="{D1982DE8-D599-40DD-A42F-0146E4886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4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17" name="Freeform 5328">
                  <a:extLst>
                    <a:ext uri="{FF2B5EF4-FFF2-40B4-BE49-F238E27FC236}">
                      <a16:creationId xmlns:a16="http://schemas.microsoft.com/office/drawing/2014/main" xmlns="" id="{26A62069-ED60-449D-B5ED-9570F1D0B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8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18" name="Freeform 5329">
                  <a:extLst>
                    <a:ext uri="{FF2B5EF4-FFF2-40B4-BE49-F238E27FC236}">
                      <a16:creationId xmlns:a16="http://schemas.microsoft.com/office/drawing/2014/main" xmlns="" id="{CAC6072A-734D-4EB3-9985-4D5550F25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0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19" name="Freeform 5330">
                  <a:extLst>
                    <a:ext uri="{FF2B5EF4-FFF2-40B4-BE49-F238E27FC236}">
                      <a16:creationId xmlns:a16="http://schemas.microsoft.com/office/drawing/2014/main" xmlns="" id="{EBDA431C-755F-4BD0-9B16-575A24CCD1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2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20" name="Freeform 5331">
                  <a:extLst>
                    <a:ext uri="{FF2B5EF4-FFF2-40B4-BE49-F238E27FC236}">
                      <a16:creationId xmlns:a16="http://schemas.microsoft.com/office/drawing/2014/main" xmlns="" id="{8C4D0547-11E9-4527-8F35-606CDB5AE1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3551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21" name="Freeform 5332">
                  <a:extLst>
                    <a:ext uri="{FF2B5EF4-FFF2-40B4-BE49-F238E27FC236}">
                      <a16:creationId xmlns:a16="http://schemas.microsoft.com/office/drawing/2014/main" xmlns="" id="{DDC3109A-D793-418D-BCC8-BD8280097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8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22" name="Freeform 5333">
                  <a:extLst>
                    <a:ext uri="{FF2B5EF4-FFF2-40B4-BE49-F238E27FC236}">
                      <a16:creationId xmlns:a16="http://schemas.microsoft.com/office/drawing/2014/main" xmlns="" id="{5F2F8E96-1FA0-48CC-93DE-1A540E9AE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0" y="3553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23" name="Freeform 5334">
                  <a:extLst>
                    <a:ext uri="{FF2B5EF4-FFF2-40B4-BE49-F238E27FC236}">
                      <a16:creationId xmlns:a16="http://schemas.microsoft.com/office/drawing/2014/main" xmlns="" id="{4F220607-12E2-4F29-A651-437166021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24" name="Freeform 5335">
                  <a:extLst>
                    <a:ext uri="{FF2B5EF4-FFF2-40B4-BE49-F238E27FC236}">
                      <a16:creationId xmlns:a16="http://schemas.microsoft.com/office/drawing/2014/main" xmlns="" id="{3F07E8C9-8C67-4240-887C-C4E47D9BA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6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25" name="Freeform 5336">
                  <a:extLst>
                    <a:ext uri="{FF2B5EF4-FFF2-40B4-BE49-F238E27FC236}">
                      <a16:creationId xmlns:a16="http://schemas.microsoft.com/office/drawing/2014/main" xmlns="" id="{93FA5239-9481-4EF3-9373-1F9C92795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26" name="Freeform 5337">
                  <a:extLst>
                    <a:ext uri="{FF2B5EF4-FFF2-40B4-BE49-F238E27FC236}">
                      <a16:creationId xmlns:a16="http://schemas.microsoft.com/office/drawing/2014/main" xmlns="" id="{753E1504-5D9B-470A-B4A3-3527895A1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2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27" name="Freeform 5338">
                  <a:extLst>
                    <a:ext uri="{FF2B5EF4-FFF2-40B4-BE49-F238E27FC236}">
                      <a16:creationId xmlns:a16="http://schemas.microsoft.com/office/drawing/2014/main" xmlns="" id="{B2224D26-4333-4E5F-9A82-B43542FCCA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4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28" name="Freeform 5339">
                  <a:extLst>
                    <a:ext uri="{FF2B5EF4-FFF2-40B4-BE49-F238E27FC236}">
                      <a16:creationId xmlns:a16="http://schemas.microsoft.com/office/drawing/2014/main" xmlns="" id="{3AED8682-72CA-413A-99BB-BB2842D817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6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29" name="Freeform 5340">
                  <a:extLst>
                    <a:ext uri="{FF2B5EF4-FFF2-40B4-BE49-F238E27FC236}">
                      <a16:creationId xmlns:a16="http://schemas.microsoft.com/office/drawing/2014/main" xmlns="" id="{A7E944E4-5D46-4D69-928B-066FA2147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8" y="3558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30" name="Freeform 5341">
                  <a:extLst>
                    <a:ext uri="{FF2B5EF4-FFF2-40B4-BE49-F238E27FC236}">
                      <a16:creationId xmlns:a16="http://schemas.microsoft.com/office/drawing/2014/main" xmlns="" id="{9D8A9917-8C98-45B9-946E-590EB81058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2" y="3558"/>
                  <a:ext cx="5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5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31" name="Freeform 5342">
                  <a:extLst>
                    <a:ext uri="{FF2B5EF4-FFF2-40B4-BE49-F238E27FC236}">
                      <a16:creationId xmlns:a16="http://schemas.microsoft.com/office/drawing/2014/main" xmlns="" id="{772BF19B-AC78-40E4-8365-68B7CB533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4" y="3558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32" name="Freeform 5343">
                  <a:extLst>
                    <a:ext uri="{FF2B5EF4-FFF2-40B4-BE49-F238E27FC236}">
                      <a16:creationId xmlns:a16="http://schemas.microsoft.com/office/drawing/2014/main" xmlns="" id="{96D3BC77-C75A-4D5F-8510-0C2B55E49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7" y="3555"/>
                  <a:ext cx="5" cy="3"/>
                </a:xfrm>
                <a:custGeom>
                  <a:avLst/>
                  <a:gdLst>
                    <a:gd name="T0" fmla="*/ 0 w 6"/>
                    <a:gd name="T1" fmla="*/ 3 h 3"/>
                    <a:gd name="T2" fmla="*/ 3 w 6"/>
                    <a:gd name="T3" fmla="*/ 0 h 3"/>
                    <a:gd name="T4" fmla="*/ 3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33" name="Freeform 5344">
                  <a:extLst>
                    <a:ext uri="{FF2B5EF4-FFF2-40B4-BE49-F238E27FC236}">
                      <a16:creationId xmlns:a16="http://schemas.microsoft.com/office/drawing/2014/main" xmlns="" id="{ED31B25E-4898-4BA6-8780-91CF6D67A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0" y="355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34" name="Freeform 5345">
                  <a:extLst>
                    <a:ext uri="{FF2B5EF4-FFF2-40B4-BE49-F238E27FC236}">
                      <a16:creationId xmlns:a16="http://schemas.microsoft.com/office/drawing/2014/main" xmlns="" id="{5952ACB6-492C-4B7C-96DA-AEE92FAB80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2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35" name="Freeform 5346">
                  <a:extLst>
                    <a:ext uri="{FF2B5EF4-FFF2-40B4-BE49-F238E27FC236}">
                      <a16:creationId xmlns:a16="http://schemas.microsoft.com/office/drawing/2014/main" xmlns="" id="{EFA487A3-90C4-4AB7-98E3-D1A836964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6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36" name="Freeform 5347">
                  <a:extLst>
                    <a:ext uri="{FF2B5EF4-FFF2-40B4-BE49-F238E27FC236}">
                      <a16:creationId xmlns:a16="http://schemas.microsoft.com/office/drawing/2014/main" xmlns="" id="{1485592F-B1E1-4518-8C22-E5C9FFA939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37" name="Freeform 5348">
                  <a:extLst>
                    <a:ext uri="{FF2B5EF4-FFF2-40B4-BE49-F238E27FC236}">
                      <a16:creationId xmlns:a16="http://schemas.microsoft.com/office/drawing/2014/main" xmlns="" id="{9EF4B05F-E3BB-4633-A663-322060C972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0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38" name="Freeform 5349">
                  <a:extLst>
                    <a:ext uri="{FF2B5EF4-FFF2-40B4-BE49-F238E27FC236}">
                      <a16:creationId xmlns:a16="http://schemas.microsoft.com/office/drawing/2014/main" xmlns="" id="{466114E0-9A35-4024-8203-D6DC79DED5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2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39" name="Freeform 5350">
                  <a:extLst>
                    <a:ext uri="{FF2B5EF4-FFF2-40B4-BE49-F238E27FC236}">
                      <a16:creationId xmlns:a16="http://schemas.microsoft.com/office/drawing/2014/main" xmlns="" id="{3289ED3B-68D8-4CA0-9082-7A8BCFA29D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6" y="3553"/>
                  <a:ext cx="4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2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40" name="Freeform 5351">
                  <a:extLst>
                    <a:ext uri="{FF2B5EF4-FFF2-40B4-BE49-F238E27FC236}">
                      <a16:creationId xmlns:a16="http://schemas.microsoft.com/office/drawing/2014/main" xmlns="" id="{9F84CEE6-FA91-46B2-8BF3-857BEB060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8" y="3551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41" name="Freeform 5352">
                  <a:extLst>
                    <a:ext uri="{FF2B5EF4-FFF2-40B4-BE49-F238E27FC236}">
                      <a16:creationId xmlns:a16="http://schemas.microsoft.com/office/drawing/2014/main" xmlns="" id="{47B28D4E-FF80-4D09-AD9B-838B1BF34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0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42" name="Freeform 5353">
                  <a:extLst>
                    <a:ext uri="{FF2B5EF4-FFF2-40B4-BE49-F238E27FC236}">
                      <a16:creationId xmlns:a16="http://schemas.microsoft.com/office/drawing/2014/main" xmlns="" id="{C04460D0-BFE1-4B9A-B6A4-6C571D57C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4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43" name="Freeform 5354">
                  <a:extLst>
                    <a:ext uri="{FF2B5EF4-FFF2-40B4-BE49-F238E27FC236}">
                      <a16:creationId xmlns:a16="http://schemas.microsoft.com/office/drawing/2014/main" xmlns="" id="{910A2092-BED2-449E-BED1-9065B19A4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6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44" name="Freeform 5355">
                  <a:extLst>
                    <a:ext uri="{FF2B5EF4-FFF2-40B4-BE49-F238E27FC236}">
                      <a16:creationId xmlns:a16="http://schemas.microsoft.com/office/drawing/2014/main" xmlns="" id="{BEB2CECC-1CF8-4407-87C7-8E5F2FA448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45" name="Freeform 5356">
                  <a:extLst>
                    <a:ext uri="{FF2B5EF4-FFF2-40B4-BE49-F238E27FC236}">
                      <a16:creationId xmlns:a16="http://schemas.microsoft.com/office/drawing/2014/main" xmlns="" id="{9355E640-908A-427B-8B86-3A47EB368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2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46" name="Freeform 5357">
                  <a:extLst>
                    <a:ext uri="{FF2B5EF4-FFF2-40B4-BE49-F238E27FC236}">
                      <a16:creationId xmlns:a16="http://schemas.microsoft.com/office/drawing/2014/main" xmlns="" id="{6070C0C4-7D0A-45AD-ACD4-DBBCF05AB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4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47" name="Freeform 5358">
                  <a:extLst>
                    <a:ext uri="{FF2B5EF4-FFF2-40B4-BE49-F238E27FC236}">
                      <a16:creationId xmlns:a16="http://schemas.microsoft.com/office/drawing/2014/main" xmlns="" id="{A14FADE5-FC1C-4B9C-92D0-C51A6308C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48" name="Freeform 5359">
                  <a:extLst>
                    <a:ext uri="{FF2B5EF4-FFF2-40B4-BE49-F238E27FC236}">
                      <a16:creationId xmlns:a16="http://schemas.microsoft.com/office/drawing/2014/main" xmlns="" id="{D794B5CC-C06C-4977-ABA9-6B5EF4FB45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8" y="3547"/>
                  <a:ext cx="6" cy="6"/>
                </a:xfrm>
                <a:custGeom>
                  <a:avLst/>
                  <a:gdLst>
                    <a:gd name="T0" fmla="*/ 0 w 7"/>
                    <a:gd name="T1" fmla="*/ 6 h 6"/>
                    <a:gd name="T2" fmla="*/ 3 w 7"/>
                    <a:gd name="T3" fmla="*/ 0 h 6"/>
                    <a:gd name="T4" fmla="*/ 3 w 7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49" name="Freeform 5360">
                  <a:extLst>
                    <a:ext uri="{FF2B5EF4-FFF2-40B4-BE49-F238E27FC236}">
                      <a16:creationId xmlns:a16="http://schemas.microsoft.com/office/drawing/2014/main" xmlns="" id="{7988034D-4A92-4DCE-97F7-CFDBCF1A56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" y="3547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50" name="Freeform 5361">
                  <a:extLst>
                    <a:ext uri="{FF2B5EF4-FFF2-40B4-BE49-F238E27FC236}">
                      <a16:creationId xmlns:a16="http://schemas.microsoft.com/office/drawing/2014/main" xmlns="" id="{511E0BF9-3BE2-4FA0-A582-5419750AF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6" y="3547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51" name="Freeform 5362">
                  <a:extLst>
                    <a:ext uri="{FF2B5EF4-FFF2-40B4-BE49-F238E27FC236}">
                      <a16:creationId xmlns:a16="http://schemas.microsoft.com/office/drawing/2014/main" xmlns="" id="{AA4ECD86-5FBF-429F-803C-C07611CFC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8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52" name="Freeform 5363">
                  <a:extLst>
                    <a:ext uri="{FF2B5EF4-FFF2-40B4-BE49-F238E27FC236}">
                      <a16:creationId xmlns:a16="http://schemas.microsoft.com/office/drawing/2014/main" xmlns="" id="{0678D55A-3868-4417-9EAE-C473B053C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0" y="3553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53" name="Freeform 5364">
                  <a:extLst>
                    <a:ext uri="{FF2B5EF4-FFF2-40B4-BE49-F238E27FC236}">
                      <a16:creationId xmlns:a16="http://schemas.microsoft.com/office/drawing/2014/main" xmlns="" id="{21BE462D-13AA-4426-83A8-08257ADEF9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4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54" name="Freeform 5365">
                  <a:extLst>
                    <a:ext uri="{FF2B5EF4-FFF2-40B4-BE49-F238E27FC236}">
                      <a16:creationId xmlns:a16="http://schemas.microsoft.com/office/drawing/2014/main" xmlns="" id="{E002BF9C-8ED6-4F67-AF4B-BBE8C2929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55" name="Freeform 5366">
                  <a:extLst>
                    <a:ext uri="{FF2B5EF4-FFF2-40B4-BE49-F238E27FC236}">
                      <a16:creationId xmlns:a16="http://schemas.microsoft.com/office/drawing/2014/main" xmlns="" id="{22292455-9379-4B66-98BF-056FE3F18D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8" y="3555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56" name="Freeform 5367">
                  <a:extLst>
                    <a:ext uri="{FF2B5EF4-FFF2-40B4-BE49-F238E27FC236}">
                      <a16:creationId xmlns:a16="http://schemas.microsoft.com/office/drawing/2014/main" xmlns="" id="{B52A6E16-EBBC-4492-9DE5-05CBB10B14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0" y="3555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57" name="Freeform 5368">
                  <a:extLst>
                    <a:ext uri="{FF2B5EF4-FFF2-40B4-BE49-F238E27FC236}">
                      <a16:creationId xmlns:a16="http://schemas.microsoft.com/office/drawing/2014/main" xmlns="" id="{1324A786-306D-4FC5-8AA5-5EB62A982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4" y="3555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58" name="Freeform 5369">
                  <a:extLst>
                    <a:ext uri="{FF2B5EF4-FFF2-40B4-BE49-F238E27FC236}">
                      <a16:creationId xmlns:a16="http://schemas.microsoft.com/office/drawing/2014/main" xmlns="" id="{54D5D514-1CED-42D2-AE1C-E823CCC29D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6" y="3553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59" name="Freeform 5370">
                  <a:extLst>
                    <a:ext uri="{FF2B5EF4-FFF2-40B4-BE49-F238E27FC236}">
                      <a16:creationId xmlns:a16="http://schemas.microsoft.com/office/drawing/2014/main" xmlns="" id="{AF95E736-16A8-45E6-B3E3-D92D8DFF4C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8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60" name="Freeform 5371">
                  <a:extLst>
                    <a:ext uri="{FF2B5EF4-FFF2-40B4-BE49-F238E27FC236}">
                      <a16:creationId xmlns:a16="http://schemas.microsoft.com/office/drawing/2014/main" xmlns="" id="{67F7317B-563C-489C-BE10-41F13C3698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2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61" name="Freeform 5372">
                  <a:extLst>
                    <a:ext uri="{FF2B5EF4-FFF2-40B4-BE49-F238E27FC236}">
                      <a16:creationId xmlns:a16="http://schemas.microsoft.com/office/drawing/2014/main" xmlns="" id="{E19BAB53-19AC-473C-A95D-3817F0657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4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62" name="Freeform 5373">
                  <a:extLst>
                    <a:ext uri="{FF2B5EF4-FFF2-40B4-BE49-F238E27FC236}">
                      <a16:creationId xmlns:a16="http://schemas.microsoft.com/office/drawing/2014/main" xmlns="" id="{D0DD4728-62D5-4D4D-BAFC-F9BAF22EB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6" y="3555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63" name="Freeform 5374">
                  <a:extLst>
                    <a:ext uri="{FF2B5EF4-FFF2-40B4-BE49-F238E27FC236}">
                      <a16:creationId xmlns:a16="http://schemas.microsoft.com/office/drawing/2014/main" xmlns="" id="{4B180616-07C8-442A-9BD8-D659168F68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0" y="3555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64" name="Freeform 5375">
                  <a:extLst>
                    <a:ext uri="{FF2B5EF4-FFF2-40B4-BE49-F238E27FC236}">
                      <a16:creationId xmlns:a16="http://schemas.microsoft.com/office/drawing/2014/main" xmlns="" id="{8F74F370-5097-47C5-82F9-DEAF313CCE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2" y="3551"/>
                  <a:ext cx="4" cy="9"/>
                </a:xfrm>
                <a:custGeom>
                  <a:avLst/>
                  <a:gdLst>
                    <a:gd name="T0" fmla="*/ 0 w 4"/>
                    <a:gd name="T1" fmla="*/ 9 h 9"/>
                    <a:gd name="T2" fmla="*/ 2 w 4"/>
                    <a:gd name="T3" fmla="*/ 0 h 9"/>
                    <a:gd name="T4" fmla="*/ 4 w 4"/>
                    <a:gd name="T5" fmla="*/ 0 h 9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9"/>
                    <a:gd name="T11" fmla="*/ 4 w 4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9">
                      <a:moveTo>
                        <a:pt x="0" y="9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65" name="Freeform 5376">
                  <a:extLst>
                    <a:ext uri="{FF2B5EF4-FFF2-40B4-BE49-F238E27FC236}">
                      <a16:creationId xmlns:a16="http://schemas.microsoft.com/office/drawing/2014/main" xmlns="" id="{A1E6B165-8A85-4891-9E23-D2B4364EF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4" y="3549"/>
                  <a:ext cx="7" cy="2"/>
                </a:xfrm>
                <a:custGeom>
                  <a:avLst/>
                  <a:gdLst>
                    <a:gd name="T0" fmla="*/ 0 w 7"/>
                    <a:gd name="T1" fmla="*/ 2 h 2"/>
                    <a:gd name="T2" fmla="*/ 4 w 7"/>
                    <a:gd name="T3" fmla="*/ 0 h 2"/>
                    <a:gd name="T4" fmla="*/ 7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66" name="Freeform 5377">
                  <a:extLst>
                    <a:ext uri="{FF2B5EF4-FFF2-40B4-BE49-F238E27FC236}">
                      <a16:creationId xmlns:a16="http://schemas.microsoft.com/office/drawing/2014/main" xmlns="" id="{9C797C0C-23FE-4F1C-9FEA-C87B9F18E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8" y="3547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67" name="Freeform 5378">
                  <a:extLst>
                    <a:ext uri="{FF2B5EF4-FFF2-40B4-BE49-F238E27FC236}">
                      <a16:creationId xmlns:a16="http://schemas.microsoft.com/office/drawing/2014/main" xmlns="" id="{D8EA92CC-2F89-4879-9C9A-8C0BF09524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1" y="3545"/>
                  <a:ext cx="3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2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68" name="Freeform 5379">
                  <a:extLst>
                    <a:ext uri="{FF2B5EF4-FFF2-40B4-BE49-F238E27FC236}">
                      <a16:creationId xmlns:a16="http://schemas.microsoft.com/office/drawing/2014/main" xmlns="" id="{EFFE7D8D-F139-4A95-9BCA-02B95C7CB4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2" y="354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469" name="Freeform 5380">
                  <a:extLst>
                    <a:ext uri="{FF2B5EF4-FFF2-40B4-BE49-F238E27FC236}">
                      <a16:creationId xmlns:a16="http://schemas.microsoft.com/office/drawing/2014/main" xmlns="" id="{1BE92C98-E66E-4B35-85C1-9AC2AEA09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6" y="354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</p:grpSp>
          <p:grpSp>
            <p:nvGrpSpPr>
              <p:cNvPr id="1064" name="Group 5381">
                <a:extLst>
                  <a:ext uri="{FF2B5EF4-FFF2-40B4-BE49-F238E27FC236}">
                    <a16:creationId xmlns:a16="http://schemas.microsoft.com/office/drawing/2014/main" xmlns="" id="{C95481A3-2592-4B7E-A15E-BF251F4FA6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7" y="1250"/>
                <a:ext cx="2483" cy="2587"/>
                <a:chOff x="1714" y="1020"/>
                <a:chExt cx="2592" cy="2596"/>
              </a:xfrm>
            </p:grpSpPr>
            <p:sp>
              <p:nvSpPr>
                <p:cNvPr id="1070" name="Freeform 5382">
                  <a:extLst>
                    <a:ext uri="{FF2B5EF4-FFF2-40B4-BE49-F238E27FC236}">
                      <a16:creationId xmlns:a16="http://schemas.microsoft.com/office/drawing/2014/main" xmlns="" id="{AF0B1917-06DA-4C0C-80B0-3B79137B1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8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71" name="Freeform 5383">
                  <a:extLst>
                    <a:ext uri="{FF2B5EF4-FFF2-40B4-BE49-F238E27FC236}">
                      <a16:creationId xmlns:a16="http://schemas.microsoft.com/office/drawing/2014/main" xmlns="" id="{23DC4E2C-B05F-42F7-9D94-6186D46423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3555"/>
                  <a:ext cx="6" cy="6"/>
                </a:xfrm>
                <a:custGeom>
                  <a:avLst/>
                  <a:gdLst>
                    <a:gd name="T0" fmla="*/ 0 w 6"/>
                    <a:gd name="T1" fmla="*/ 0 h 7"/>
                    <a:gd name="T2" fmla="*/ 4 w 6"/>
                    <a:gd name="T3" fmla="*/ 3 h 7"/>
                    <a:gd name="T4" fmla="*/ 6 w 6"/>
                    <a:gd name="T5" fmla="*/ 3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72" name="Freeform 5384">
                  <a:extLst>
                    <a:ext uri="{FF2B5EF4-FFF2-40B4-BE49-F238E27FC236}">
                      <a16:creationId xmlns:a16="http://schemas.microsoft.com/office/drawing/2014/main" xmlns="" id="{EAB42759-7F1C-450E-820B-3C13534D6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4" y="356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73" name="Freeform 5385">
                  <a:extLst>
                    <a:ext uri="{FF2B5EF4-FFF2-40B4-BE49-F238E27FC236}">
                      <a16:creationId xmlns:a16="http://schemas.microsoft.com/office/drawing/2014/main" xmlns="" id="{FC93818F-CA08-4735-8C6D-143703AE5B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6" y="356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74" name="Freeform 5386">
                  <a:extLst>
                    <a:ext uri="{FF2B5EF4-FFF2-40B4-BE49-F238E27FC236}">
                      <a16:creationId xmlns:a16="http://schemas.microsoft.com/office/drawing/2014/main" xmlns="" id="{E08523D7-3A1E-4DEE-AC40-D73592686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8" y="356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75" name="Freeform 5387">
                  <a:extLst>
                    <a:ext uri="{FF2B5EF4-FFF2-40B4-BE49-F238E27FC236}">
                      <a16:creationId xmlns:a16="http://schemas.microsoft.com/office/drawing/2014/main" xmlns="" id="{F479BDE1-CF3D-48A7-B34E-A837162207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0" y="3560"/>
                  <a:ext cx="6" cy="1"/>
                </a:xfrm>
                <a:custGeom>
                  <a:avLst/>
                  <a:gdLst>
                    <a:gd name="T0" fmla="*/ 0 w 7"/>
                    <a:gd name="T1" fmla="*/ 1 h 2"/>
                    <a:gd name="T2" fmla="*/ 3 w 7"/>
                    <a:gd name="T3" fmla="*/ 0 h 2"/>
                    <a:gd name="T4" fmla="*/ 3 w 7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2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76" name="Freeform 5388">
                  <a:extLst>
                    <a:ext uri="{FF2B5EF4-FFF2-40B4-BE49-F238E27FC236}">
                      <a16:creationId xmlns:a16="http://schemas.microsoft.com/office/drawing/2014/main" xmlns="" id="{04660C2C-E628-466C-A630-6FDA80F3A0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4" y="3558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77" name="Freeform 5389">
                  <a:extLst>
                    <a:ext uri="{FF2B5EF4-FFF2-40B4-BE49-F238E27FC236}">
                      <a16:creationId xmlns:a16="http://schemas.microsoft.com/office/drawing/2014/main" xmlns="" id="{324CD133-7A51-4FE6-851D-B26FAAA4A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78" name="Freeform 5390">
                  <a:extLst>
                    <a:ext uri="{FF2B5EF4-FFF2-40B4-BE49-F238E27FC236}">
                      <a16:creationId xmlns:a16="http://schemas.microsoft.com/office/drawing/2014/main" xmlns="" id="{F14DC8FB-13B7-43CF-A9F6-B84B1D95B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8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79" name="Freeform 5391">
                  <a:extLst>
                    <a:ext uri="{FF2B5EF4-FFF2-40B4-BE49-F238E27FC236}">
                      <a16:creationId xmlns:a16="http://schemas.microsoft.com/office/drawing/2014/main" xmlns="" id="{EB1F67C0-1DEE-4FD2-821F-A436B41D22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2" y="355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80" name="Freeform 5392">
                  <a:extLst>
                    <a:ext uri="{FF2B5EF4-FFF2-40B4-BE49-F238E27FC236}">
                      <a16:creationId xmlns:a16="http://schemas.microsoft.com/office/drawing/2014/main" xmlns="" id="{DABAC64D-861C-4CED-ABA1-26322333E6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4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81" name="Freeform 5393">
                  <a:extLst>
                    <a:ext uri="{FF2B5EF4-FFF2-40B4-BE49-F238E27FC236}">
                      <a16:creationId xmlns:a16="http://schemas.microsoft.com/office/drawing/2014/main" xmlns="" id="{755B2DC8-45D2-4239-8C0A-7849E01557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8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82" name="Freeform 5394">
                  <a:extLst>
                    <a:ext uri="{FF2B5EF4-FFF2-40B4-BE49-F238E27FC236}">
                      <a16:creationId xmlns:a16="http://schemas.microsoft.com/office/drawing/2014/main" xmlns="" id="{F8CFA532-8C72-4E63-9043-F93F44F52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83" name="Freeform 5395">
                  <a:extLst>
                    <a:ext uri="{FF2B5EF4-FFF2-40B4-BE49-F238E27FC236}">
                      <a16:creationId xmlns:a16="http://schemas.microsoft.com/office/drawing/2014/main" xmlns="" id="{9F6BB6D1-89EA-4C7F-81D8-64E9E29A8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" y="3558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84" name="Freeform 5396">
                  <a:extLst>
                    <a:ext uri="{FF2B5EF4-FFF2-40B4-BE49-F238E27FC236}">
                      <a16:creationId xmlns:a16="http://schemas.microsoft.com/office/drawing/2014/main" xmlns="" id="{3973F0BD-B767-47DF-86EB-B6A01A405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4" y="3555"/>
                  <a:ext cx="6" cy="5"/>
                </a:xfrm>
                <a:custGeom>
                  <a:avLst/>
                  <a:gdLst>
                    <a:gd name="T0" fmla="*/ 0 w 7"/>
                    <a:gd name="T1" fmla="*/ 5 h 5"/>
                    <a:gd name="T2" fmla="*/ 3 w 7"/>
                    <a:gd name="T3" fmla="*/ 0 h 5"/>
                    <a:gd name="T4" fmla="*/ 3 w 7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5"/>
                    <a:gd name="T11" fmla="*/ 7 w 7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5">
                      <a:moveTo>
                        <a:pt x="0" y="5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85" name="Freeform 5397">
                  <a:extLst>
                    <a:ext uri="{FF2B5EF4-FFF2-40B4-BE49-F238E27FC236}">
                      <a16:creationId xmlns:a16="http://schemas.microsoft.com/office/drawing/2014/main" xmlns="" id="{04EFD232-E0AC-4558-8EE7-C7F7D1365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8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86" name="Freeform 5398">
                  <a:extLst>
                    <a:ext uri="{FF2B5EF4-FFF2-40B4-BE49-F238E27FC236}">
                      <a16:creationId xmlns:a16="http://schemas.microsoft.com/office/drawing/2014/main" xmlns="" id="{0FF13E91-C414-47EF-A6FE-D088BF558E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0" y="355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87" name="Freeform 5399">
                  <a:extLst>
                    <a:ext uri="{FF2B5EF4-FFF2-40B4-BE49-F238E27FC236}">
                      <a16:creationId xmlns:a16="http://schemas.microsoft.com/office/drawing/2014/main" xmlns="" id="{1F19E571-4407-4ED8-B16A-EAC2A6AA7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2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88" name="Freeform 5400">
                  <a:extLst>
                    <a:ext uri="{FF2B5EF4-FFF2-40B4-BE49-F238E27FC236}">
                      <a16:creationId xmlns:a16="http://schemas.microsoft.com/office/drawing/2014/main" xmlns="" id="{9303A447-7ABE-469A-8BDA-9BF839F1D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6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89" name="Freeform 5401">
                  <a:extLst>
                    <a:ext uri="{FF2B5EF4-FFF2-40B4-BE49-F238E27FC236}">
                      <a16:creationId xmlns:a16="http://schemas.microsoft.com/office/drawing/2014/main" xmlns="" id="{5BC7B9D6-C763-48A4-9815-AC723E8A63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8" y="3543"/>
                  <a:ext cx="4" cy="8"/>
                </a:xfrm>
                <a:custGeom>
                  <a:avLst/>
                  <a:gdLst>
                    <a:gd name="T0" fmla="*/ 0 w 4"/>
                    <a:gd name="T1" fmla="*/ 8 h 8"/>
                    <a:gd name="T2" fmla="*/ 2 w 4"/>
                    <a:gd name="T3" fmla="*/ 0 h 8"/>
                    <a:gd name="T4" fmla="*/ 4 w 4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8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90" name="Freeform 5402">
                  <a:extLst>
                    <a:ext uri="{FF2B5EF4-FFF2-40B4-BE49-F238E27FC236}">
                      <a16:creationId xmlns:a16="http://schemas.microsoft.com/office/drawing/2014/main" xmlns="" id="{7095E8A2-1999-419C-87A9-A90B2EF03F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0" y="3534"/>
                  <a:ext cx="6" cy="9"/>
                </a:xfrm>
                <a:custGeom>
                  <a:avLst/>
                  <a:gdLst>
                    <a:gd name="T0" fmla="*/ 0 w 6"/>
                    <a:gd name="T1" fmla="*/ 6 h 10"/>
                    <a:gd name="T2" fmla="*/ 4 w 6"/>
                    <a:gd name="T3" fmla="*/ 0 h 10"/>
                    <a:gd name="T4" fmla="*/ 6 w 6"/>
                    <a:gd name="T5" fmla="*/ 0 h 10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0"/>
                    <a:gd name="T11" fmla="*/ 6 w 6"/>
                    <a:gd name="T12" fmla="*/ 10 h 1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0">
                      <a:moveTo>
                        <a:pt x="0" y="1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91" name="Freeform 5403">
                  <a:extLst>
                    <a:ext uri="{FF2B5EF4-FFF2-40B4-BE49-F238E27FC236}">
                      <a16:creationId xmlns:a16="http://schemas.microsoft.com/office/drawing/2014/main" xmlns="" id="{92F721F2-7566-4F2A-AF08-22B58DC9E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4" y="3534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92" name="Freeform 5404">
                  <a:extLst>
                    <a:ext uri="{FF2B5EF4-FFF2-40B4-BE49-F238E27FC236}">
                      <a16:creationId xmlns:a16="http://schemas.microsoft.com/office/drawing/2014/main" xmlns="" id="{1DD3B7B7-71C6-403E-B703-04FD868D0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6" y="3536"/>
                  <a:ext cx="4" cy="3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2 h 4"/>
                    <a:gd name="T4" fmla="*/ 4 w 4"/>
                    <a:gd name="T5" fmla="*/ 2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93" name="Freeform 5405">
                  <a:extLst>
                    <a:ext uri="{FF2B5EF4-FFF2-40B4-BE49-F238E27FC236}">
                      <a16:creationId xmlns:a16="http://schemas.microsoft.com/office/drawing/2014/main" xmlns="" id="{19451092-3022-4863-837B-E587113C3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8" y="3539"/>
                  <a:ext cx="6" cy="6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6 h 6"/>
                    <a:gd name="T4" fmla="*/ 3 w 7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5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94" name="Freeform 5406">
                  <a:extLst>
                    <a:ext uri="{FF2B5EF4-FFF2-40B4-BE49-F238E27FC236}">
                      <a16:creationId xmlns:a16="http://schemas.microsoft.com/office/drawing/2014/main" xmlns="" id="{CFA60421-3492-43AE-9F0E-2E30FDF3F0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3545"/>
                  <a:ext cx="4" cy="6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6 h 6"/>
                    <a:gd name="T4" fmla="*/ 4 w 4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95" name="Freeform 5407">
                  <a:extLst>
                    <a:ext uri="{FF2B5EF4-FFF2-40B4-BE49-F238E27FC236}">
                      <a16:creationId xmlns:a16="http://schemas.microsoft.com/office/drawing/2014/main" xmlns="" id="{1D54151F-9658-4373-92B4-78FFD0CE85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4" y="354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96" name="Freeform 5408">
                  <a:extLst>
                    <a:ext uri="{FF2B5EF4-FFF2-40B4-BE49-F238E27FC236}">
                      <a16:creationId xmlns:a16="http://schemas.microsoft.com/office/drawing/2014/main" xmlns="" id="{0CD38BB4-7CB3-4D0F-BAEB-452BBF0C4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8" y="354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97" name="Freeform 5409">
                  <a:extLst>
                    <a:ext uri="{FF2B5EF4-FFF2-40B4-BE49-F238E27FC236}">
                      <a16:creationId xmlns:a16="http://schemas.microsoft.com/office/drawing/2014/main" xmlns="" id="{7AE8CD28-4257-4ABB-90EF-E0D0D05C1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98" name="Freeform 5410">
                  <a:extLst>
                    <a:ext uri="{FF2B5EF4-FFF2-40B4-BE49-F238E27FC236}">
                      <a16:creationId xmlns:a16="http://schemas.microsoft.com/office/drawing/2014/main" xmlns="" id="{261FC92B-5FDD-40BC-847F-3E290A04C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099" name="Freeform 5411">
                  <a:extLst>
                    <a:ext uri="{FF2B5EF4-FFF2-40B4-BE49-F238E27FC236}">
                      <a16:creationId xmlns:a16="http://schemas.microsoft.com/office/drawing/2014/main" xmlns="" id="{8210583E-D88D-44E3-B947-805DF66FC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4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00" name="Freeform 5412">
                  <a:extLst>
                    <a:ext uri="{FF2B5EF4-FFF2-40B4-BE49-F238E27FC236}">
                      <a16:creationId xmlns:a16="http://schemas.microsoft.com/office/drawing/2014/main" xmlns="" id="{68FF2C8A-B1C7-4241-B917-C6B5AADEA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8" y="3547"/>
                  <a:ext cx="4" cy="11"/>
                </a:xfrm>
                <a:custGeom>
                  <a:avLst/>
                  <a:gdLst>
                    <a:gd name="T0" fmla="*/ 0 w 4"/>
                    <a:gd name="T1" fmla="*/ 11 h 11"/>
                    <a:gd name="T2" fmla="*/ 2 w 4"/>
                    <a:gd name="T3" fmla="*/ 0 h 11"/>
                    <a:gd name="T4" fmla="*/ 4 w 4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01" name="Freeform 5413">
                  <a:extLst>
                    <a:ext uri="{FF2B5EF4-FFF2-40B4-BE49-F238E27FC236}">
                      <a16:creationId xmlns:a16="http://schemas.microsoft.com/office/drawing/2014/main" xmlns="" id="{E358D129-5DEB-4BC6-A165-D8E6A4A65B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0" y="3547"/>
                  <a:ext cx="4" cy="2"/>
                </a:xfrm>
                <a:custGeom>
                  <a:avLst/>
                  <a:gdLst>
                    <a:gd name="T0" fmla="*/ 0 w 5"/>
                    <a:gd name="T1" fmla="*/ 0 h 2"/>
                    <a:gd name="T2" fmla="*/ 2 w 5"/>
                    <a:gd name="T3" fmla="*/ 2 h 2"/>
                    <a:gd name="T4" fmla="*/ 2 w 5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5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02" name="Freeform 5414">
                  <a:extLst>
                    <a:ext uri="{FF2B5EF4-FFF2-40B4-BE49-F238E27FC236}">
                      <a16:creationId xmlns:a16="http://schemas.microsoft.com/office/drawing/2014/main" xmlns="" id="{1BE1FF62-F3C2-433D-84A7-002F8A0684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2" y="3549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03" name="Freeform 5415">
                  <a:extLst>
                    <a:ext uri="{FF2B5EF4-FFF2-40B4-BE49-F238E27FC236}">
                      <a16:creationId xmlns:a16="http://schemas.microsoft.com/office/drawing/2014/main" xmlns="" id="{10013367-D8FA-478D-8037-8D3D5DC52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6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04" name="Freeform 5416">
                  <a:extLst>
                    <a:ext uri="{FF2B5EF4-FFF2-40B4-BE49-F238E27FC236}">
                      <a16:creationId xmlns:a16="http://schemas.microsoft.com/office/drawing/2014/main" xmlns="" id="{51176EEB-F38F-435F-909B-83F42345F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8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05" name="Freeform 5417">
                  <a:extLst>
                    <a:ext uri="{FF2B5EF4-FFF2-40B4-BE49-F238E27FC236}">
                      <a16:creationId xmlns:a16="http://schemas.microsoft.com/office/drawing/2014/main" xmlns="" id="{D4315082-B336-43C1-AD68-FABF33D61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3551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06" name="Freeform 5418">
                  <a:extLst>
                    <a:ext uri="{FF2B5EF4-FFF2-40B4-BE49-F238E27FC236}">
                      <a16:creationId xmlns:a16="http://schemas.microsoft.com/office/drawing/2014/main" xmlns="" id="{CF4AD616-F70C-4200-8EB7-A663FFB6B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4" y="3547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07" name="Freeform 5419">
                  <a:extLst>
                    <a:ext uri="{FF2B5EF4-FFF2-40B4-BE49-F238E27FC236}">
                      <a16:creationId xmlns:a16="http://schemas.microsoft.com/office/drawing/2014/main" xmlns="" id="{8679E8BE-53E2-4F8F-87A7-D1FB823811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3547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08" name="Freeform 5420">
                  <a:extLst>
                    <a:ext uri="{FF2B5EF4-FFF2-40B4-BE49-F238E27FC236}">
                      <a16:creationId xmlns:a16="http://schemas.microsoft.com/office/drawing/2014/main" xmlns="" id="{A0BF4B25-7421-4506-8EB6-EEB946094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3549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09" name="Freeform 5421">
                  <a:extLst>
                    <a:ext uri="{FF2B5EF4-FFF2-40B4-BE49-F238E27FC236}">
                      <a16:creationId xmlns:a16="http://schemas.microsoft.com/office/drawing/2014/main" xmlns="" id="{8B09A318-0453-4651-91E4-DEFFB5E22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2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10" name="Freeform 5422">
                  <a:extLst>
                    <a:ext uri="{FF2B5EF4-FFF2-40B4-BE49-F238E27FC236}">
                      <a16:creationId xmlns:a16="http://schemas.microsoft.com/office/drawing/2014/main" xmlns="" id="{EADBE241-AEFB-4AE4-A561-542134FD0D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4" y="3553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11" name="Freeform 5423">
                  <a:extLst>
                    <a:ext uri="{FF2B5EF4-FFF2-40B4-BE49-F238E27FC236}">
                      <a16:creationId xmlns:a16="http://schemas.microsoft.com/office/drawing/2014/main" xmlns="" id="{7329B92A-079F-48F2-A2EC-DA55538E08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6" y="3545"/>
                  <a:ext cx="6" cy="8"/>
                </a:xfrm>
                <a:custGeom>
                  <a:avLst/>
                  <a:gdLst>
                    <a:gd name="T0" fmla="*/ 0 w 7"/>
                    <a:gd name="T1" fmla="*/ 8 h 8"/>
                    <a:gd name="T2" fmla="*/ 3 w 7"/>
                    <a:gd name="T3" fmla="*/ 0 h 8"/>
                    <a:gd name="T4" fmla="*/ 3 w 7"/>
                    <a:gd name="T5" fmla="*/ 0 h 8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8"/>
                    <a:gd name="T11" fmla="*/ 7 w 7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8">
                      <a:moveTo>
                        <a:pt x="0" y="8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12" name="Freeform 5424">
                  <a:extLst>
                    <a:ext uri="{FF2B5EF4-FFF2-40B4-BE49-F238E27FC236}">
                      <a16:creationId xmlns:a16="http://schemas.microsoft.com/office/drawing/2014/main" xmlns="" id="{96761596-BEE9-4B10-8037-FC64754E7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0" y="3539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13" name="Freeform 5425">
                  <a:extLst>
                    <a:ext uri="{FF2B5EF4-FFF2-40B4-BE49-F238E27FC236}">
                      <a16:creationId xmlns:a16="http://schemas.microsoft.com/office/drawing/2014/main" xmlns="" id="{2CEE37A5-3D0D-41FE-B2EA-34062AE3FD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2" y="3539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14" name="Freeform 5426">
                  <a:extLst>
                    <a:ext uri="{FF2B5EF4-FFF2-40B4-BE49-F238E27FC236}">
                      <a16:creationId xmlns:a16="http://schemas.microsoft.com/office/drawing/2014/main" xmlns="" id="{323FAC92-3A52-41A7-B3A7-70354FC94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4" y="3539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15" name="Freeform 5427">
                  <a:extLst>
                    <a:ext uri="{FF2B5EF4-FFF2-40B4-BE49-F238E27FC236}">
                      <a16:creationId xmlns:a16="http://schemas.microsoft.com/office/drawing/2014/main" xmlns="" id="{B423E420-340E-4DDF-A9A8-D7BDDDF94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8" y="354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16" name="Freeform 5428">
                  <a:extLst>
                    <a:ext uri="{FF2B5EF4-FFF2-40B4-BE49-F238E27FC236}">
                      <a16:creationId xmlns:a16="http://schemas.microsoft.com/office/drawing/2014/main" xmlns="" id="{2E7E02DE-7890-4C2F-959F-02787B787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0" y="3547"/>
                  <a:ext cx="4" cy="8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8 h 8"/>
                    <a:gd name="T4" fmla="*/ 4 w 4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8"/>
                    <a:gd name="T11" fmla="*/ 4 w 4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8">
                      <a:moveTo>
                        <a:pt x="0" y="0"/>
                      </a:moveTo>
                      <a:lnTo>
                        <a:pt x="2" y="8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17" name="Freeform 5429">
                  <a:extLst>
                    <a:ext uri="{FF2B5EF4-FFF2-40B4-BE49-F238E27FC236}">
                      <a16:creationId xmlns:a16="http://schemas.microsoft.com/office/drawing/2014/main" xmlns="" id="{1B1D8CC8-E159-46F3-BB2D-F62782392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2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18" name="Freeform 5430">
                  <a:extLst>
                    <a:ext uri="{FF2B5EF4-FFF2-40B4-BE49-F238E27FC236}">
                      <a16:creationId xmlns:a16="http://schemas.microsoft.com/office/drawing/2014/main" xmlns="" id="{A4A710CA-0618-43E8-A3CB-0F5AF1B76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4" y="3547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19" name="Freeform 5431">
                  <a:extLst>
                    <a:ext uri="{FF2B5EF4-FFF2-40B4-BE49-F238E27FC236}">
                      <a16:creationId xmlns:a16="http://schemas.microsoft.com/office/drawing/2014/main" xmlns="" id="{64489FEE-A064-462B-B2C3-0B8A92D75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8" y="3547"/>
                  <a:ext cx="4" cy="4"/>
                </a:xfrm>
                <a:custGeom>
                  <a:avLst/>
                  <a:gdLst>
                    <a:gd name="T0" fmla="*/ 0 w 5"/>
                    <a:gd name="T1" fmla="*/ 0 h 4"/>
                    <a:gd name="T2" fmla="*/ 2 w 5"/>
                    <a:gd name="T3" fmla="*/ 4 h 4"/>
                    <a:gd name="T4" fmla="*/ 2 w 5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20" name="Freeform 5432">
                  <a:extLst>
                    <a:ext uri="{FF2B5EF4-FFF2-40B4-BE49-F238E27FC236}">
                      <a16:creationId xmlns:a16="http://schemas.microsoft.com/office/drawing/2014/main" xmlns="" id="{ACE84232-BE47-4B52-B501-31E3F0A89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0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21" name="Freeform 5433">
                  <a:extLst>
                    <a:ext uri="{FF2B5EF4-FFF2-40B4-BE49-F238E27FC236}">
                      <a16:creationId xmlns:a16="http://schemas.microsoft.com/office/drawing/2014/main" xmlns="" id="{40A60D01-9B90-4C44-9F34-E0491FCB6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2" y="3551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4 w 6"/>
                    <a:gd name="T3" fmla="*/ 7 h 7"/>
                    <a:gd name="T4" fmla="*/ 6 w 6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7"/>
                    <a:gd name="T11" fmla="*/ 6 w 6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7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22" name="Freeform 5434">
                  <a:extLst>
                    <a:ext uri="{FF2B5EF4-FFF2-40B4-BE49-F238E27FC236}">
                      <a16:creationId xmlns:a16="http://schemas.microsoft.com/office/drawing/2014/main" xmlns="" id="{A128F6B5-D3B2-467A-8DF2-5BFCF2B4AF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6" y="3553"/>
                  <a:ext cx="6" cy="5"/>
                </a:xfrm>
                <a:custGeom>
                  <a:avLst/>
                  <a:gdLst>
                    <a:gd name="T0" fmla="*/ 0 w 6"/>
                    <a:gd name="T1" fmla="*/ 5 h 5"/>
                    <a:gd name="T2" fmla="*/ 4 w 6"/>
                    <a:gd name="T3" fmla="*/ 0 h 5"/>
                    <a:gd name="T4" fmla="*/ 6 w 6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5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23" name="Freeform 5435">
                  <a:extLst>
                    <a:ext uri="{FF2B5EF4-FFF2-40B4-BE49-F238E27FC236}">
                      <a16:creationId xmlns:a16="http://schemas.microsoft.com/office/drawing/2014/main" xmlns="" id="{7D1C564A-E794-4E75-9500-5EC96A0DC4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24" name="Freeform 5436">
                  <a:extLst>
                    <a:ext uri="{FF2B5EF4-FFF2-40B4-BE49-F238E27FC236}">
                      <a16:creationId xmlns:a16="http://schemas.microsoft.com/office/drawing/2014/main" xmlns="" id="{FC713A3B-0437-4298-B2AB-639F82508C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2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25" name="Freeform 5437">
                  <a:extLst>
                    <a:ext uri="{FF2B5EF4-FFF2-40B4-BE49-F238E27FC236}">
                      <a16:creationId xmlns:a16="http://schemas.microsoft.com/office/drawing/2014/main" xmlns="" id="{C869F145-18C1-4CF4-A7EA-3D646E9DA3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4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26" name="Freeform 5438">
                  <a:extLst>
                    <a:ext uri="{FF2B5EF4-FFF2-40B4-BE49-F238E27FC236}">
                      <a16:creationId xmlns:a16="http://schemas.microsoft.com/office/drawing/2014/main" xmlns="" id="{1FF46944-A26D-4AB9-8D9C-B3A293E41B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27" name="Freeform 5439">
                  <a:extLst>
                    <a:ext uri="{FF2B5EF4-FFF2-40B4-BE49-F238E27FC236}">
                      <a16:creationId xmlns:a16="http://schemas.microsoft.com/office/drawing/2014/main" xmlns="" id="{AE2013BC-807E-4A9C-ADC5-A99A789C6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8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28" name="Freeform 5440">
                  <a:extLst>
                    <a:ext uri="{FF2B5EF4-FFF2-40B4-BE49-F238E27FC236}">
                      <a16:creationId xmlns:a16="http://schemas.microsoft.com/office/drawing/2014/main" xmlns="" id="{1C655E4F-8527-4870-BA57-EAE33B5FC3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2" y="3555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29" name="Freeform 5441">
                  <a:extLst>
                    <a:ext uri="{FF2B5EF4-FFF2-40B4-BE49-F238E27FC236}">
                      <a16:creationId xmlns:a16="http://schemas.microsoft.com/office/drawing/2014/main" xmlns="" id="{E8BA4F2B-97B9-45B8-A7C4-AB497E4427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4" y="3553"/>
                  <a:ext cx="4" cy="2"/>
                </a:xfrm>
                <a:custGeom>
                  <a:avLst/>
                  <a:gdLst>
                    <a:gd name="T0" fmla="*/ 0 w 5"/>
                    <a:gd name="T1" fmla="*/ 2 h 2"/>
                    <a:gd name="T2" fmla="*/ 2 w 5"/>
                    <a:gd name="T3" fmla="*/ 0 h 2"/>
                    <a:gd name="T4" fmla="*/ 2 w 5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"/>
                    <a:gd name="T11" fmla="*/ 5 w 5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30" name="Freeform 5442">
                  <a:extLst>
                    <a:ext uri="{FF2B5EF4-FFF2-40B4-BE49-F238E27FC236}">
                      <a16:creationId xmlns:a16="http://schemas.microsoft.com/office/drawing/2014/main" xmlns="" id="{C3630716-378F-457D-8613-527A3470BA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6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31" name="Freeform 5443">
                  <a:extLst>
                    <a:ext uri="{FF2B5EF4-FFF2-40B4-BE49-F238E27FC236}">
                      <a16:creationId xmlns:a16="http://schemas.microsoft.com/office/drawing/2014/main" xmlns="" id="{516A47FC-64D0-425F-9A5B-C511BBB6E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32" name="Freeform 5444">
                  <a:extLst>
                    <a:ext uri="{FF2B5EF4-FFF2-40B4-BE49-F238E27FC236}">
                      <a16:creationId xmlns:a16="http://schemas.microsoft.com/office/drawing/2014/main" xmlns="" id="{B6F0360B-3B00-428D-BDF4-9732109783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33" name="Freeform 5445">
                  <a:extLst>
                    <a:ext uri="{FF2B5EF4-FFF2-40B4-BE49-F238E27FC236}">
                      <a16:creationId xmlns:a16="http://schemas.microsoft.com/office/drawing/2014/main" xmlns="" id="{A160901A-CB5B-46EA-A0BC-F22340EFDA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34" name="Freeform 5446">
                  <a:extLst>
                    <a:ext uri="{FF2B5EF4-FFF2-40B4-BE49-F238E27FC236}">
                      <a16:creationId xmlns:a16="http://schemas.microsoft.com/office/drawing/2014/main" xmlns="" id="{010ABD27-EDB8-495A-9F9B-7B4D272B46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8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35" name="Freeform 5447">
                  <a:extLst>
                    <a:ext uri="{FF2B5EF4-FFF2-40B4-BE49-F238E27FC236}">
                      <a16:creationId xmlns:a16="http://schemas.microsoft.com/office/drawing/2014/main" xmlns="" id="{87D9B49C-EEEF-46B0-B9A5-2B61B6A4F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0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36" name="Freeform 5448">
                  <a:extLst>
                    <a:ext uri="{FF2B5EF4-FFF2-40B4-BE49-F238E27FC236}">
                      <a16:creationId xmlns:a16="http://schemas.microsoft.com/office/drawing/2014/main" xmlns="" id="{48A87B07-E3B8-4C25-962A-B68724DC93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2" y="355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37" name="Freeform 5449">
                  <a:extLst>
                    <a:ext uri="{FF2B5EF4-FFF2-40B4-BE49-F238E27FC236}">
                      <a16:creationId xmlns:a16="http://schemas.microsoft.com/office/drawing/2014/main" xmlns="" id="{7C36D4FA-62CF-4DAD-81B6-EF34748D42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4" y="3553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38" name="Freeform 5450">
                  <a:extLst>
                    <a:ext uri="{FF2B5EF4-FFF2-40B4-BE49-F238E27FC236}">
                      <a16:creationId xmlns:a16="http://schemas.microsoft.com/office/drawing/2014/main" xmlns="" id="{6B9043BB-E5F7-4756-BAC5-2DC742C863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8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39" name="Freeform 5451">
                  <a:extLst>
                    <a:ext uri="{FF2B5EF4-FFF2-40B4-BE49-F238E27FC236}">
                      <a16:creationId xmlns:a16="http://schemas.microsoft.com/office/drawing/2014/main" xmlns="" id="{BCA41521-5BDC-4EAF-9E62-0D75DEF308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2" y="355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40" name="Freeform 5452">
                  <a:extLst>
                    <a:ext uri="{FF2B5EF4-FFF2-40B4-BE49-F238E27FC236}">
                      <a16:creationId xmlns:a16="http://schemas.microsoft.com/office/drawing/2014/main" xmlns="" id="{4ED796B7-03BC-4286-942A-C702B1A2CD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41" name="Freeform 5453">
                  <a:extLst>
                    <a:ext uri="{FF2B5EF4-FFF2-40B4-BE49-F238E27FC236}">
                      <a16:creationId xmlns:a16="http://schemas.microsoft.com/office/drawing/2014/main" xmlns="" id="{EFA6720C-032D-41B9-B2B6-D9BAF166F9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6" y="3551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42" name="Freeform 5454">
                  <a:extLst>
                    <a:ext uri="{FF2B5EF4-FFF2-40B4-BE49-F238E27FC236}">
                      <a16:creationId xmlns:a16="http://schemas.microsoft.com/office/drawing/2014/main" xmlns="" id="{213930EA-8BC1-4A96-8788-B6F567916D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0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43" name="Freeform 5455">
                  <a:extLst>
                    <a:ext uri="{FF2B5EF4-FFF2-40B4-BE49-F238E27FC236}">
                      <a16:creationId xmlns:a16="http://schemas.microsoft.com/office/drawing/2014/main" xmlns="" id="{AF2F68AE-803C-481A-BB27-EB212511DF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2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44" name="Freeform 5456">
                  <a:extLst>
                    <a:ext uri="{FF2B5EF4-FFF2-40B4-BE49-F238E27FC236}">
                      <a16:creationId xmlns:a16="http://schemas.microsoft.com/office/drawing/2014/main" xmlns="" id="{44235EE0-49A3-4580-A3BD-54E83AD646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3551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45" name="Freeform 5457">
                  <a:extLst>
                    <a:ext uri="{FF2B5EF4-FFF2-40B4-BE49-F238E27FC236}">
                      <a16:creationId xmlns:a16="http://schemas.microsoft.com/office/drawing/2014/main" xmlns="" id="{C81F2C8A-AE44-4BA0-BE5F-B33B1232E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6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46" name="Freeform 5458">
                  <a:extLst>
                    <a:ext uri="{FF2B5EF4-FFF2-40B4-BE49-F238E27FC236}">
                      <a16:creationId xmlns:a16="http://schemas.microsoft.com/office/drawing/2014/main" xmlns="" id="{98CE3333-3460-4D61-84A6-D54DCA09C2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8" y="3553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47" name="Freeform 5459">
                  <a:extLst>
                    <a:ext uri="{FF2B5EF4-FFF2-40B4-BE49-F238E27FC236}">
                      <a16:creationId xmlns:a16="http://schemas.microsoft.com/office/drawing/2014/main" xmlns="" id="{6EB0FAC7-15AB-42E5-A31D-E35143C67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48" name="Freeform 5460">
                  <a:extLst>
                    <a:ext uri="{FF2B5EF4-FFF2-40B4-BE49-F238E27FC236}">
                      <a16:creationId xmlns:a16="http://schemas.microsoft.com/office/drawing/2014/main" xmlns="" id="{6CF2BFBD-0E2E-493A-A557-45F1167184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4" y="3551"/>
                  <a:ext cx="6" cy="4"/>
                </a:xfrm>
                <a:custGeom>
                  <a:avLst/>
                  <a:gdLst>
                    <a:gd name="T0" fmla="*/ 0 w 6"/>
                    <a:gd name="T1" fmla="*/ 4 h 4"/>
                    <a:gd name="T2" fmla="*/ 4 w 6"/>
                    <a:gd name="T3" fmla="*/ 0 h 4"/>
                    <a:gd name="T4" fmla="*/ 6 w 6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49" name="Freeform 5461">
                  <a:extLst>
                    <a:ext uri="{FF2B5EF4-FFF2-40B4-BE49-F238E27FC236}">
                      <a16:creationId xmlns:a16="http://schemas.microsoft.com/office/drawing/2014/main" xmlns="" id="{FE500A3D-D455-4667-A2CF-D6E5118BCC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8" y="355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50" name="Freeform 5462">
                  <a:extLst>
                    <a:ext uri="{FF2B5EF4-FFF2-40B4-BE49-F238E27FC236}">
                      <a16:creationId xmlns:a16="http://schemas.microsoft.com/office/drawing/2014/main" xmlns="" id="{E9D2F050-8181-4C66-9814-46E56D39EA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0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51" name="Freeform 5463">
                  <a:extLst>
                    <a:ext uri="{FF2B5EF4-FFF2-40B4-BE49-F238E27FC236}">
                      <a16:creationId xmlns:a16="http://schemas.microsoft.com/office/drawing/2014/main" xmlns="" id="{FC2D09D9-D95B-4D47-942A-5AA8683CD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2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52" name="Freeform 5464">
                  <a:extLst>
                    <a:ext uri="{FF2B5EF4-FFF2-40B4-BE49-F238E27FC236}">
                      <a16:creationId xmlns:a16="http://schemas.microsoft.com/office/drawing/2014/main" xmlns="" id="{EB8CBA4D-57F1-455A-9483-5CD64A4E2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6" y="3551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53" name="Freeform 5465">
                  <a:extLst>
                    <a:ext uri="{FF2B5EF4-FFF2-40B4-BE49-F238E27FC236}">
                      <a16:creationId xmlns:a16="http://schemas.microsoft.com/office/drawing/2014/main" xmlns="" id="{1C8AF072-A450-4F3E-B57C-F4C51436B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3545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54" name="Freeform 5466">
                  <a:extLst>
                    <a:ext uri="{FF2B5EF4-FFF2-40B4-BE49-F238E27FC236}">
                      <a16:creationId xmlns:a16="http://schemas.microsoft.com/office/drawing/2014/main" xmlns="" id="{1479967E-AC5A-40BE-98E4-FDB2CED305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0" y="3545"/>
                  <a:ext cx="6" cy="6"/>
                </a:xfrm>
                <a:custGeom>
                  <a:avLst/>
                  <a:gdLst>
                    <a:gd name="T0" fmla="*/ 0 w 7"/>
                    <a:gd name="T1" fmla="*/ 0 h 6"/>
                    <a:gd name="T2" fmla="*/ 3 w 7"/>
                    <a:gd name="T3" fmla="*/ 6 h 6"/>
                    <a:gd name="T4" fmla="*/ 3 w 7"/>
                    <a:gd name="T5" fmla="*/ 6 h 6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6"/>
                    <a:gd name="T11" fmla="*/ 7 w 7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6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7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55" name="Freeform 5467">
                  <a:extLst>
                    <a:ext uri="{FF2B5EF4-FFF2-40B4-BE49-F238E27FC236}">
                      <a16:creationId xmlns:a16="http://schemas.microsoft.com/office/drawing/2014/main" xmlns="" id="{72AE4EDD-0FB9-4C8F-9F08-44201CA806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355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56" name="Freeform 5468">
                  <a:extLst>
                    <a:ext uri="{FF2B5EF4-FFF2-40B4-BE49-F238E27FC236}">
                      <a16:creationId xmlns:a16="http://schemas.microsoft.com/office/drawing/2014/main" xmlns="" id="{4AD96AEA-4860-4C1E-BE57-E794485A4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6" y="3545"/>
                  <a:ext cx="4" cy="6"/>
                </a:xfrm>
                <a:custGeom>
                  <a:avLst/>
                  <a:gdLst>
                    <a:gd name="T0" fmla="*/ 0 w 4"/>
                    <a:gd name="T1" fmla="*/ 6 h 6"/>
                    <a:gd name="T2" fmla="*/ 2 w 4"/>
                    <a:gd name="T3" fmla="*/ 0 h 6"/>
                    <a:gd name="T4" fmla="*/ 4 w 4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6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57" name="Freeform 5469">
                  <a:extLst>
                    <a:ext uri="{FF2B5EF4-FFF2-40B4-BE49-F238E27FC236}">
                      <a16:creationId xmlns:a16="http://schemas.microsoft.com/office/drawing/2014/main" xmlns="" id="{7F56564F-A991-46D5-9265-88F317F2E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8" y="3545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58" name="Freeform 5470">
                  <a:extLst>
                    <a:ext uri="{FF2B5EF4-FFF2-40B4-BE49-F238E27FC236}">
                      <a16:creationId xmlns:a16="http://schemas.microsoft.com/office/drawing/2014/main" xmlns="" id="{36D9C9A6-4CF7-48EA-817D-013F78297E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2" y="3547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59" name="Freeform 5471">
                  <a:extLst>
                    <a:ext uri="{FF2B5EF4-FFF2-40B4-BE49-F238E27FC236}">
                      <a16:creationId xmlns:a16="http://schemas.microsoft.com/office/drawing/2014/main" xmlns="" id="{D7117877-E164-4FA6-80F7-887AB6CEB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4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60" name="Freeform 5472">
                  <a:extLst>
                    <a:ext uri="{FF2B5EF4-FFF2-40B4-BE49-F238E27FC236}">
                      <a16:creationId xmlns:a16="http://schemas.microsoft.com/office/drawing/2014/main" xmlns="" id="{C960B711-2958-42F8-B32D-5C0061261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6" y="3553"/>
                  <a:ext cx="6" cy="2"/>
                </a:xfrm>
                <a:custGeom>
                  <a:avLst/>
                  <a:gdLst>
                    <a:gd name="T0" fmla="*/ 0 w 6"/>
                    <a:gd name="T1" fmla="*/ 2 h 2"/>
                    <a:gd name="T2" fmla="*/ 4 w 6"/>
                    <a:gd name="T3" fmla="*/ 0 h 2"/>
                    <a:gd name="T4" fmla="*/ 6 w 6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61" name="Freeform 5473">
                  <a:extLst>
                    <a:ext uri="{FF2B5EF4-FFF2-40B4-BE49-F238E27FC236}">
                      <a16:creationId xmlns:a16="http://schemas.microsoft.com/office/drawing/2014/main" xmlns="" id="{B7A804E1-7F06-4FC5-8B34-527A97D00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0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62" name="Freeform 5474">
                  <a:extLst>
                    <a:ext uri="{FF2B5EF4-FFF2-40B4-BE49-F238E27FC236}">
                      <a16:creationId xmlns:a16="http://schemas.microsoft.com/office/drawing/2014/main" xmlns="" id="{09A8F087-551D-4A5F-ABE2-7228EA16E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2" y="3553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63" name="Freeform 5475">
                  <a:extLst>
                    <a:ext uri="{FF2B5EF4-FFF2-40B4-BE49-F238E27FC236}">
                      <a16:creationId xmlns:a16="http://schemas.microsoft.com/office/drawing/2014/main" xmlns="" id="{D64DABBF-5E06-4405-949B-272C222EF9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4" y="3551"/>
                  <a:ext cx="5" cy="4"/>
                </a:xfrm>
                <a:custGeom>
                  <a:avLst/>
                  <a:gdLst>
                    <a:gd name="T0" fmla="*/ 0 w 5"/>
                    <a:gd name="T1" fmla="*/ 4 h 4"/>
                    <a:gd name="T2" fmla="*/ 2 w 5"/>
                    <a:gd name="T3" fmla="*/ 0 h 4"/>
                    <a:gd name="T4" fmla="*/ 5 w 5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4"/>
                    <a:gd name="T11" fmla="*/ 5 w 5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64" name="Freeform 5476">
                  <a:extLst>
                    <a:ext uri="{FF2B5EF4-FFF2-40B4-BE49-F238E27FC236}">
                      <a16:creationId xmlns:a16="http://schemas.microsoft.com/office/drawing/2014/main" xmlns="" id="{ABA550B9-1A7C-4059-9511-E0A911ED1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6" y="355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65" name="Freeform 5477">
                  <a:extLst>
                    <a:ext uri="{FF2B5EF4-FFF2-40B4-BE49-F238E27FC236}">
                      <a16:creationId xmlns:a16="http://schemas.microsoft.com/office/drawing/2014/main" xmlns="" id="{726AD9AF-72B2-44E1-B68A-45444449B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0" y="355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66" name="Freeform 5478">
                  <a:extLst>
                    <a:ext uri="{FF2B5EF4-FFF2-40B4-BE49-F238E27FC236}">
                      <a16:creationId xmlns:a16="http://schemas.microsoft.com/office/drawing/2014/main" xmlns="" id="{5A08324C-0DBC-4ECF-99FD-8CCE2E4F3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2" y="3555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67" name="Freeform 5479">
                  <a:extLst>
                    <a:ext uri="{FF2B5EF4-FFF2-40B4-BE49-F238E27FC236}">
                      <a16:creationId xmlns:a16="http://schemas.microsoft.com/office/drawing/2014/main" xmlns="" id="{69C5FD1B-537A-43FA-89BB-BBBF1017E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6" y="3551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68" name="Freeform 5480">
                  <a:extLst>
                    <a:ext uri="{FF2B5EF4-FFF2-40B4-BE49-F238E27FC236}">
                      <a16:creationId xmlns:a16="http://schemas.microsoft.com/office/drawing/2014/main" xmlns="" id="{C77E84EA-79BB-453C-91FE-FA560CCF7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8" y="3549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2 w 4"/>
                    <a:gd name="T3" fmla="*/ 0 h 2"/>
                    <a:gd name="T4" fmla="*/ 4 w 4"/>
                    <a:gd name="T5" fmla="*/ 0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69" name="Freeform 5481">
                  <a:extLst>
                    <a:ext uri="{FF2B5EF4-FFF2-40B4-BE49-F238E27FC236}">
                      <a16:creationId xmlns:a16="http://schemas.microsoft.com/office/drawing/2014/main" xmlns="" id="{16D0D58F-04D7-48F5-B154-CEE1F36EA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0" y="3543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4 w 6"/>
                    <a:gd name="T3" fmla="*/ 0 h 6"/>
                    <a:gd name="T4" fmla="*/ 6 w 6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6"/>
                    <a:gd name="T11" fmla="*/ 6 w 6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6">
                      <a:moveTo>
                        <a:pt x="0" y="6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70" name="Freeform 5482">
                  <a:extLst>
                    <a:ext uri="{FF2B5EF4-FFF2-40B4-BE49-F238E27FC236}">
                      <a16:creationId xmlns:a16="http://schemas.microsoft.com/office/drawing/2014/main" xmlns="" id="{557E4D75-333C-4DF5-922C-2F72AA930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4" y="3539"/>
                  <a:ext cx="4" cy="4"/>
                </a:xfrm>
                <a:custGeom>
                  <a:avLst/>
                  <a:gdLst>
                    <a:gd name="T0" fmla="*/ 0 w 4"/>
                    <a:gd name="T1" fmla="*/ 4 h 4"/>
                    <a:gd name="T2" fmla="*/ 2 w 4"/>
                    <a:gd name="T3" fmla="*/ 0 h 4"/>
                    <a:gd name="T4" fmla="*/ 4 w 4"/>
                    <a:gd name="T5" fmla="*/ 0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71" name="Freeform 5483">
                  <a:extLst>
                    <a:ext uri="{FF2B5EF4-FFF2-40B4-BE49-F238E27FC236}">
                      <a16:creationId xmlns:a16="http://schemas.microsoft.com/office/drawing/2014/main" xmlns="" id="{FC203AFF-67C9-48C3-90DF-54D520EAB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" y="3529"/>
                  <a:ext cx="4" cy="10"/>
                </a:xfrm>
                <a:custGeom>
                  <a:avLst/>
                  <a:gdLst>
                    <a:gd name="T0" fmla="*/ 0 w 4"/>
                    <a:gd name="T1" fmla="*/ 7 h 11"/>
                    <a:gd name="T2" fmla="*/ 2 w 4"/>
                    <a:gd name="T3" fmla="*/ 0 h 11"/>
                    <a:gd name="T4" fmla="*/ 4 w 4"/>
                    <a:gd name="T5" fmla="*/ 0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11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72" name="Freeform 5484">
                  <a:extLst>
                    <a:ext uri="{FF2B5EF4-FFF2-40B4-BE49-F238E27FC236}">
                      <a16:creationId xmlns:a16="http://schemas.microsoft.com/office/drawing/2014/main" xmlns="" id="{7475FF23-EB25-4CBC-8396-F9BDD1E61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" y="3529"/>
                  <a:ext cx="4" cy="5"/>
                </a:xfrm>
                <a:custGeom>
                  <a:avLst/>
                  <a:gdLst>
                    <a:gd name="T0" fmla="*/ 0 w 5"/>
                    <a:gd name="T1" fmla="*/ 0 h 5"/>
                    <a:gd name="T2" fmla="*/ 2 w 5"/>
                    <a:gd name="T3" fmla="*/ 5 h 5"/>
                    <a:gd name="T4" fmla="*/ 2 w 5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5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73" name="Freeform 5485">
                  <a:extLst>
                    <a:ext uri="{FF2B5EF4-FFF2-40B4-BE49-F238E27FC236}">
                      <a16:creationId xmlns:a16="http://schemas.microsoft.com/office/drawing/2014/main" xmlns="" id="{E2DD41C6-C899-4816-A244-BD7E15C5B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0" y="3534"/>
                  <a:ext cx="6" cy="2"/>
                </a:xfrm>
                <a:custGeom>
                  <a:avLst/>
                  <a:gdLst>
                    <a:gd name="T0" fmla="*/ 0 w 7"/>
                    <a:gd name="T1" fmla="*/ 0 h 2"/>
                    <a:gd name="T2" fmla="*/ 3 w 7"/>
                    <a:gd name="T3" fmla="*/ 2 h 2"/>
                    <a:gd name="T4" fmla="*/ 3 w 7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2"/>
                    <a:gd name="T11" fmla="*/ 7 w 7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2">
                      <a:moveTo>
                        <a:pt x="0" y="0"/>
                      </a:moveTo>
                      <a:lnTo>
                        <a:pt x="5" y="2"/>
                      </a:lnTo>
                      <a:lnTo>
                        <a:pt x="7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74" name="Freeform 5486">
                  <a:extLst>
                    <a:ext uri="{FF2B5EF4-FFF2-40B4-BE49-F238E27FC236}">
                      <a16:creationId xmlns:a16="http://schemas.microsoft.com/office/drawing/2014/main" xmlns="" id="{8650FEEE-97EA-4B2A-BA53-DCD46009E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4" y="3536"/>
                  <a:ext cx="4" cy="13"/>
                </a:xfrm>
                <a:custGeom>
                  <a:avLst/>
                  <a:gdLst>
                    <a:gd name="T0" fmla="*/ 0 w 4"/>
                    <a:gd name="T1" fmla="*/ 0 h 14"/>
                    <a:gd name="T2" fmla="*/ 2 w 4"/>
                    <a:gd name="T3" fmla="*/ 10 h 14"/>
                    <a:gd name="T4" fmla="*/ 4 w 4"/>
                    <a:gd name="T5" fmla="*/ 10 h 1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4"/>
                    <a:gd name="T11" fmla="*/ 4 w 4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4">
                      <a:moveTo>
                        <a:pt x="0" y="0"/>
                      </a:moveTo>
                      <a:lnTo>
                        <a:pt x="2" y="14"/>
                      </a:lnTo>
                      <a:lnTo>
                        <a:pt x="4" y="1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75" name="Freeform 5487">
                  <a:extLst>
                    <a:ext uri="{FF2B5EF4-FFF2-40B4-BE49-F238E27FC236}">
                      <a16:creationId xmlns:a16="http://schemas.microsoft.com/office/drawing/2014/main" xmlns="" id="{C52D359D-C132-4DDB-A579-A82717F5A8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3549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76" name="Freeform 5488">
                  <a:extLst>
                    <a:ext uri="{FF2B5EF4-FFF2-40B4-BE49-F238E27FC236}">
                      <a16:creationId xmlns:a16="http://schemas.microsoft.com/office/drawing/2014/main" xmlns="" id="{395A0262-BB6D-463D-AB27-077463EB9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8" y="3553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77" name="Freeform 5489">
                  <a:extLst>
                    <a:ext uri="{FF2B5EF4-FFF2-40B4-BE49-F238E27FC236}">
                      <a16:creationId xmlns:a16="http://schemas.microsoft.com/office/drawing/2014/main" xmlns="" id="{106F2B1D-8AC3-4098-8E2F-064556ABCD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3553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78" name="Freeform 5490">
                  <a:extLst>
                    <a:ext uri="{FF2B5EF4-FFF2-40B4-BE49-F238E27FC236}">
                      <a16:creationId xmlns:a16="http://schemas.microsoft.com/office/drawing/2014/main" xmlns="" id="{19B03B4A-065B-4C48-A60A-DED18B5A46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4" y="3553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5 h 5"/>
                    <a:gd name="T4" fmla="*/ 4 w 4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79" name="Freeform 5491">
                  <a:extLst>
                    <a:ext uri="{FF2B5EF4-FFF2-40B4-BE49-F238E27FC236}">
                      <a16:creationId xmlns:a16="http://schemas.microsoft.com/office/drawing/2014/main" xmlns="" id="{DB3A3BA3-3C08-466C-AAA0-377080AC7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6" y="3555"/>
                  <a:ext cx="6" cy="3"/>
                </a:xfrm>
                <a:custGeom>
                  <a:avLst/>
                  <a:gdLst>
                    <a:gd name="T0" fmla="*/ 0 w 6"/>
                    <a:gd name="T1" fmla="*/ 3 h 3"/>
                    <a:gd name="T2" fmla="*/ 4 w 6"/>
                    <a:gd name="T3" fmla="*/ 0 h 3"/>
                    <a:gd name="T4" fmla="*/ 6 w 6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80" name="Freeform 5492">
                  <a:extLst>
                    <a:ext uri="{FF2B5EF4-FFF2-40B4-BE49-F238E27FC236}">
                      <a16:creationId xmlns:a16="http://schemas.microsoft.com/office/drawing/2014/main" xmlns="" id="{480B27DE-7DC7-41AC-A013-E87FB47AF0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0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81" name="Freeform 5493">
                  <a:extLst>
                    <a:ext uri="{FF2B5EF4-FFF2-40B4-BE49-F238E27FC236}">
                      <a16:creationId xmlns:a16="http://schemas.microsoft.com/office/drawing/2014/main" xmlns="" id="{22BB1012-BE0F-4CDD-96FB-C3AE15360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2" y="3551"/>
                  <a:ext cx="6" cy="7"/>
                </a:xfrm>
                <a:custGeom>
                  <a:avLst/>
                  <a:gdLst>
                    <a:gd name="T0" fmla="*/ 0 w 7"/>
                    <a:gd name="T1" fmla="*/ 7 h 7"/>
                    <a:gd name="T2" fmla="*/ 3 w 7"/>
                    <a:gd name="T3" fmla="*/ 0 h 7"/>
                    <a:gd name="T4" fmla="*/ 3 w 7"/>
                    <a:gd name="T5" fmla="*/ 0 h 7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7"/>
                    <a:gd name="T11" fmla="*/ 7 w 7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7">
                      <a:moveTo>
                        <a:pt x="0" y="7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82" name="Freeform 5494">
                  <a:extLst>
                    <a:ext uri="{FF2B5EF4-FFF2-40B4-BE49-F238E27FC236}">
                      <a16:creationId xmlns:a16="http://schemas.microsoft.com/office/drawing/2014/main" xmlns="" id="{EE439380-3660-4F6C-A917-6061C6C35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6" y="3551"/>
                  <a:ext cx="4" cy="7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7 h 7"/>
                    <a:gd name="T4" fmla="*/ 4 w 4"/>
                    <a:gd name="T5" fmla="*/ 7 h 7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7"/>
                    <a:gd name="T11" fmla="*/ 4 w 4"/>
                    <a:gd name="T12" fmla="*/ 7 h 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4" y="7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83" name="Freeform 5495">
                  <a:extLst>
                    <a:ext uri="{FF2B5EF4-FFF2-40B4-BE49-F238E27FC236}">
                      <a16:creationId xmlns:a16="http://schemas.microsoft.com/office/drawing/2014/main" xmlns="" id="{A9E63057-88A4-40F6-9147-6B65C2133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8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84" name="Freeform 5496">
                  <a:extLst>
                    <a:ext uri="{FF2B5EF4-FFF2-40B4-BE49-F238E27FC236}">
                      <a16:creationId xmlns:a16="http://schemas.microsoft.com/office/drawing/2014/main" xmlns="" id="{1DFF4196-AFC9-403C-B5DB-C83B262C20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0" y="3558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85" name="Freeform 5497">
                  <a:extLst>
                    <a:ext uri="{FF2B5EF4-FFF2-40B4-BE49-F238E27FC236}">
                      <a16:creationId xmlns:a16="http://schemas.microsoft.com/office/drawing/2014/main" xmlns="" id="{AA776F3B-0BA1-4A6D-83E8-1EA47AC98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4" y="3558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86" name="Freeform 5498">
                  <a:extLst>
                    <a:ext uri="{FF2B5EF4-FFF2-40B4-BE49-F238E27FC236}">
                      <a16:creationId xmlns:a16="http://schemas.microsoft.com/office/drawing/2014/main" xmlns="" id="{54D67B4F-CE06-45C1-855C-1185F0597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6" y="3555"/>
                  <a:ext cx="4" cy="3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0 h 3"/>
                    <a:gd name="T4" fmla="*/ 4 w 4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87" name="Freeform 5499">
                  <a:extLst>
                    <a:ext uri="{FF2B5EF4-FFF2-40B4-BE49-F238E27FC236}">
                      <a16:creationId xmlns:a16="http://schemas.microsoft.com/office/drawing/2014/main" xmlns="" id="{9883DBFF-D9C9-4AC4-AAC6-2A7CF0FB5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8" y="3555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2 w 4"/>
                    <a:gd name="T3" fmla="*/ 3 h 3"/>
                    <a:gd name="T4" fmla="*/ 4 w 4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3"/>
                    <a:gd name="T11" fmla="*/ 4 w 4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88" name="Freeform 5500">
                  <a:extLst>
                    <a:ext uri="{FF2B5EF4-FFF2-40B4-BE49-F238E27FC236}">
                      <a16:creationId xmlns:a16="http://schemas.microsoft.com/office/drawing/2014/main" xmlns="" id="{F9DA96C7-84F5-4A4C-8BB2-A9B2BBE76B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0" y="3558"/>
                  <a:ext cx="6" cy="2"/>
                </a:xfrm>
                <a:custGeom>
                  <a:avLst/>
                  <a:gdLst>
                    <a:gd name="T0" fmla="*/ 0 w 6"/>
                    <a:gd name="T1" fmla="*/ 0 h 2"/>
                    <a:gd name="T2" fmla="*/ 4 w 6"/>
                    <a:gd name="T3" fmla="*/ 2 h 2"/>
                    <a:gd name="T4" fmla="*/ 6 w 6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"/>
                    <a:gd name="T11" fmla="*/ 6 w 6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6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89" name="Freeform 5501">
                  <a:extLst>
                    <a:ext uri="{FF2B5EF4-FFF2-40B4-BE49-F238E27FC236}">
                      <a16:creationId xmlns:a16="http://schemas.microsoft.com/office/drawing/2014/main" xmlns="" id="{C07B9207-7617-48E8-AB9E-99D2187685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4" y="3555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90" name="Freeform 5502">
                  <a:extLst>
                    <a:ext uri="{FF2B5EF4-FFF2-40B4-BE49-F238E27FC236}">
                      <a16:creationId xmlns:a16="http://schemas.microsoft.com/office/drawing/2014/main" xmlns="" id="{8EDBE485-7438-4B46-A5D5-7C1D29D4EC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3555"/>
                  <a:ext cx="4" cy="3"/>
                </a:xfrm>
                <a:custGeom>
                  <a:avLst/>
                  <a:gdLst>
                    <a:gd name="T0" fmla="*/ 0 w 5"/>
                    <a:gd name="T1" fmla="*/ 0 h 3"/>
                    <a:gd name="T2" fmla="*/ 2 w 5"/>
                    <a:gd name="T3" fmla="*/ 3 h 3"/>
                    <a:gd name="T4" fmla="*/ 2 w 5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3"/>
                    <a:gd name="T11" fmla="*/ 5 w 5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3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5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91" name="Freeform 5503">
                  <a:extLst>
                    <a:ext uri="{FF2B5EF4-FFF2-40B4-BE49-F238E27FC236}">
                      <a16:creationId xmlns:a16="http://schemas.microsoft.com/office/drawing/2014/main" xmlns="" id="{AF3FE0AD-37F5-4B99-B164-1E74613DF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8" y="3553"/>
                  <a:ext cx="4" cy="5"/>
                </a:xfrm>
                <a:custGeom>
                  <a:avLst/>
                  <a:gdLst>
                    <a:gd name="T0" fmla="*/ 0 w 5"/>
                    <a:gd name="T1" fmla="*/ 5 h 5"/>
                    <a:gd name="T2" fmla="*/ 2 w 5"/>
                    <a:gd name="T3" fmla="*/ 0 h 5"/>
                    <a:gd name="T4" fmla="*/ 2 w 5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5"/>
                    <a:gd name="T11" fmla="*/ 5 w 5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5">
                      <a:moveTo>
                        <a:pt x="0" y="5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92" name="Freeform 5504">
                  <a:extLst>
                    <a:ext uri="{FF2B5EF4-FFF2-40B4-BE49-F238E27FC236}">
                      <a16:creationId xmlns:a16="http://schemas.microsoft.com/office/drawing/2014/main" xmlns="" id="{98C0BFA6-A4EB-4D21-AD4E-6E855C48C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" y="3553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4 w 6"/>
                    <a:gd name="T3" fmla="*/ 5 h 5"/>
                    <a:gd name="T4" fmla="*/ 6 w 6"/>
                    <a:gd name="T5" fmla="*/ 5 h 5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5"/>
                    <a:gd name="T11" fmla="*/ 6 w 6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6" y="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93" name="Freeform 5505">
                  <a:extLst>
                    <a:ext uri="{FF2B5EF4-FFF2-40B4-BE49-F238E27FC236}">
                      <a16:creationId xmlns:a16="http://schemas.microsoft.com/office/drawing/2014/main" xmlns="" id="{4E2E9789-70D5-46EC-B4AA-071491F0B9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4" y="3553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2 w 4"/>
                    <a:gd name="T3" fmla="*/ 0 h 5"/>
                    <a:gd name="T4" fmla="*/ 4 w 4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5"/>
                    <a:gd name="T11" fmla="*/ 4 w 4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5">
                      <a:moveTo>
                        <a:pt x="0" y="5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94" name="Freeform 5506">
                  <a:extLst>
                    <a:ext uri="{FF2B5EF4-FFF2-40B4-BE49-F238E27FC236}">
                      <a16:creationId xmlns:a16="http://schemas.microsoft.com/office/drawing/2014/main" xmlns="" id="{A56E0941-5F0A-4C76-8234-60E807A9AB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3531"/>
                  <a:ext cx="4" cy="22"/>
                </a:xfrm>
                <a:custGeom>
                  <a:avLst/>
                  <a:gdLst>
                    <a:gd name="T0" fmla="*/ 0 w 4"/>
                    <a:gd name="T1" fmla="*/ 19 h 23"/>
                    <a:gd name="T2" fmla="*/ 2 w 4"/>
                    <a:gd name="T3" fmla="*/ 0 h 23"/>
                    <a:gd name="T4" fmla="*/ 4 w 4"/>
                    <a:gd name="T5" fmla="*/ 0 h 23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3"/>
                    <a:gd name="T11" fmla="*/ 4 w 4"/>
                    <a:gd name="T12" fmla="*/ 23 h 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3">
                      <a:moveTo>
                        <a:pt x="0" y="23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95" name="Freeform 5507">
                  <a:extLst>
                    <a:ext uri="{FF2B5EF4-FFF2-40B4-BE49-F238E27FC236}">
                      <a16:creationId xmlns:a16="http://schemas.microsoft.com/office/drawing/2014/main" xmlns="" id="{471ACA94-789D-4A5F-9D39-954EAECE7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8" y="3503"/>
                  <a:ext cx="6" cy="28"/>
                </a:xfrm>
                <a:custGeom>
                  <a:avLst/>
                  <a:gdLst>
                    <a:gd name="T0" fmla="*/ 0 w 6"/>
                    <a:gd name="T1" fmla="*/ 25 h 29"/>
                    <a:gd name="T2" fmla="*/ 4 w 6"/>
                    <a:gd name="T3" fmla="*/ 0 h 29"/>
                    <a:gd name="T4" fmla="*/ 6 w 6"/>
                    <a:gd name="T5" fmla="*/ 0 h 29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9"/>
                    <a:gd name="T11" fmla="*/ 6 w 6"/>
                    <a:gd name="T12" fmla="*/ 29 h 2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9">
                      <a:moveTo>
                        <a:pt x="0" y="29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96" name="Freeform 5508">
                  <a:extLst>
                    <a:ext uri="{FF2B5EF4-FFF2-40B4-BE49-F238E27FC236}">
                      <a16:creationId xmlns:a16="http://schemas.microsoft.com/office/drawing/2014/main" xmlns="" id="{A227893F-9612-4EB7-B346-883C68F255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2" y="3491"/>
                  <a:ext cx="4" cy="12"/>
                </a:xfrm>
                <a:custGeom>
                  <a:avLst/>
                  <a:gdLst>
                    <a:gd name="T0" fmla="*/ 0 w 4"/>
                    <a:gd name="T1" fmla="*/ 12 h 12"/>
                    <a:gd name="T2" fmla="*/ 2 w 4"/>
                    <a:gd name="T3" fmla="*/ 0 h 12"/>
                    <a:gd name="T4" fmla="*/ 4 w 4"/>
                    <a:gd name="T5" fmla="*/ 0 h 1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2"/>
                    <a:gd name="T11" fmla="*/ 4 w 4"/>
                    <a:gd name="T12" fmla="*/ 12 h 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2">
                      <a:moveTo>
                        <a:pt x="0" y="12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97" name="Freeform 5509">
                  <a:extLst>
                    <a:ext uri="{FF2B5EF4-FFF2-40B4-BE49-F238E27FC236}">
                      <a16:creationId xmlns:a16="http://schemas.microsoft.com/office/drawing/2014/main" xmlns="" id="{13F10ACE-CC59-421E-AC7A-8DE9AC51BC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4" y="3491"/>
                  <a:ext cx="6" cy="8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8 h 8"/>
                    <a:gd name="T4" fmla="*/ 6 w 6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8"/>
                    <a:gd name="T11" fmla="*/ 6 w 6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8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98" name="Freeform 5510">
                  <a:extLst>
                    <a:ext uri="{FF2B5EF4-FFF2-40B4-BE49-F238E27FC236}">
                      <a16:creationId xmlns:a16="http://schemas.microsoft.com/office/drawing/2014/main" xmlns="" id="{890498ED-5D0B-48EE-A765-36448E99DE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" y="3499"/>
                  <a:ext cx="5" cy="20"/>
                </a:xfrm>
                <a:custGeom>
                  <a:avLst/>
                  <a:gdLst>
                    <a:gd name="T0" fmla="*/ 0 w 5"/>
                    <a:gd name="T1" fmla="*/ 0 h 21"/>
                    <a:gd name="T2" fmla="*/ 2 w 5"/>
                    <a:gd name="T3" fmla="*/ 17 h 21"/>
                    <a:gd name="T4" fmla="*/ 5 w 5"/>
                    <a:gd name="T5" fmla="*/ 17 h 2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21"/>
                    <a:gd name="T11" fmla="*/ 5 w 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21">
                      <a:moveTo>
                        <a:pt x="0" y="0"/>
                      </a:moveTo>
                      <a:lnTo>
                        <a:pt x="2" y="21"/>
                      </a:lnTo>
                      <a:lnTo>
                        <a:pt x="5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199" name="Freeform 5511">
                  <a:extLst>
                    <a:ext uri="{FF2B5EF4-FFF2-40B4-BE49-F238E27FC236}">
                      <a16:creationId xmlns:a16="http://schemas.microsoft.com/office/drawing/2014/main" xmlns="" id="{EF095F36-DA78-4DEF-A441-A1E0CBA95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0" y="3519"/>
                  <a:ext cx="4" cy="34"/>
                </a:xfrm>
                <a:custGeom>
                  <a:avLst/>
                  <a:gdLst>
                    <a:gd name="T0" fmla="*/ 0 w 5"/>
                    <a:gd name="T1" fmla="*/ 0 h 35"/>
                    <a:gd name="T2" fmla="*/ 2 w 5"/>
                    <a:gd name="T3" fmla="*/ 31 h 35"/>
                    <a:gd name="T4" fmla="*/ 2 w 5"/>
                    <a:gd name="T5" fmla="*/ 31 h 35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35"/>
                    <a:gd name="T11" fmla="*/ 5 w 5"/>
                    <a:gd name="T12" fmla="*/ 35 h 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35">
                      <a:moveTo>
                        <a:pt x="0" y="0"/>
                      </a:moveTo>
                      <a:lnTo>
                        <a:pt x="3" y="35"/>
                      </a:lnTo>
                      <a:lnTo>
                        <a:pt x="5" y="35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00" name="Freeform 5512">
                  <a:extLst>
                    <a:ext uri="{FF2B5EF4-FFF2-40B4-BE49-F238E27FC236}">
                      <a16:creationId xmlns:a16="http://schemas.microsoft.com/office/drawing/2014/main" xmlns="" id="{6AD9573F-0DEF-49E5-BE58-9AF74B3AB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3" y="3553"/>
                  <a:ext cx="5" cy="20"/>
                </a:xfrm>
                <a:custGeom>
                  <a:avLst/>
                  <a:gdLst>
                    <a:gd name="T0" fmla="*/ 0 w 6"/>
                    <a:gd name="T1" fmla="*/ 0 h 21"/>
                    <a:gd name="T2" fmla="*/ 3 w 6"/>
                    <a:gd name="T3" fmla="*/ 17 h 21"/>
                    <a:gd name="T4" fmla="*/ 3 w 6"/>
                    <a:gd name="T5" fmla="*/ 17 h 2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21"/>
                    <a:gd name="T11" fmla="*/ 6 w 6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21">
                      <a:moveTo>
                        <a:pt x="0" y="0"/>
                      </a:moveTo>
                      <a:lnTo>
                        <a:pt x="4" y="21"/>
                      </a:lnTo>
                      <a:lnTo>
                        <a:pt x="6" y="2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01" name="Freeform 5513">
                  <a:extLst>
                    <a:ext uri="{FF2B5EF4-FFF2-40B4-BE49-F238E27FC236}">
                      <a16:creationId xmlns:a16="http://schemas.microsoft.com/office/drawing/2014/main" xmlns="" id="{DEE7149E-9E5C-43B3-A7B1-03AEBA3E8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6" y="3573"/>
                  <a:ext cx="4" cy="11"/>
                </a:xfrm>
                <a:custGeom>
                  <a:avLst/>
                  <a:gdLst>
                    <a:gd name="T0" fmla="*/ 0 w 4"/>
                    <a:gd name="T1" fmla="*/ 0 h 11"/>
                    <a:gd name="T2" fmla="*/ 2 w 4"/>
                    <a:gd name="T3" fmla="*/ 11 h 11"/>
                    <a:gd name="T4" fmla="*/ 4 w 4"/>
                    <a:gd name="T5" fmla="*/ 11 h 1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1"/>
                    <a:gd name="T11" fmla="*/ 4 w 4"/>
                    <a:gd name="T12" fmla="*/ 11 h 1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1">
                      <a:moveTo>
                        <a:pt x="0" y="0"/>
                      </a:moveTo>
                      <a:lnTo>
                        <a:pt x="2" y="11"/>
                      </a:lnTo>
                      <a:lnTo>
                        <a:pt x="4" y="11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02" name="Freeform 5514">
                  <a:extLst>
                    <a:ext uri="{FF2B5EF4-FFF2-40B4-BE49-F238E27FC236}">
                      <a16:creationId xmlns:a16="http://schemas.microsoft.com/office/drawing/2014/main" xmlns="" id="{65D89CE1-9469-4777-9077-C1E0103EC7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8" y="3584"/>
                  <a:ext cx="4" cy="5"/>
                </a:xfrm>
                <a:custGeom>
                  <a:avLst/>
                  <a:gdLst>
                    <a:gd name="T0" fmla="*/ 0 w 4"/>
                    <a:gd name="T1" fmla="*/ 0 h 6"/>
                    <a:gd name="T2" fmla="*/ 2 w 4"/>
                    <a:gd name="T3" fmla="*/ 3 h 6"/>
                    <a:gd name="T4" fmla="*/ 4 w 4"/>
                    <a:gd name="T5" fmla="*/ 3 h 6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6"/>
                    <a:gd name="T11" fmla="*/ 4 w 4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6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6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03" name="Freeform 5515">
                  <a:extLst>
                    <a:ext uri="{FF2B5EF4-FFF2-40B4-BE49-F238E27FC236}">
                      <a16:creationId xmlns:a16="http://schemas.microsoft.com/office/drawing/2014/main" xmlns="" id="{9A4C9DAD-B0DD-4587-9FB7-2E82D16007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0" y="3589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4 w 6"/>
                    <a:gd name="T3" fmla="*/ 4 h 4"/>
                    <a:gd name="T4" fmla="*/ 6 w 6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4"/>
                    <a:gd name="T11" fmla="*/ 6 w 6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4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6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04" name="Freeform 5516">
                  <a:extLst>
                    <a:ext uri="{FF2B5EF4-FFF2-40B4-BE49-F238E27FC236}">
                      <a16:creationId xmlns:a16="http://schemas.microsoft.com/office/drawing/2014/main" xmlns="" id="{04DC43B4-7C99-4068-AD22-8A925DBB6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4" y="3593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4 h 4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4"/>
                    <a:gd name="T11" fmla="*/ 4 w 4"/>
                    <a:gd name="T12" fmla="*/ 4 h 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4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05" name="Freeform 5517">
                  <a:extLst>
                    <a:ext uri="{FF2B5EF4-FFF2-40B4-BE49-F238E27FC236}">
                      <a16:creationId xmlns:a16="http://schemas.microsoft.com/office/drawing/2014/main" xmlns="" id="{CA2CDEC7-7366-4E7E-9D41-FF5B112FBE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6" y="3597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06" name="Freeform 5518">
                  <a:extLst>
                    <a:ext uri="{FF2B5EF4-FFF2-40B4-BE49-F238E27FC236}">
                      <a16:creationId xmlns:a16="http://schemas.microsoft.com/office/drawing/2014/main" xmlns="" id="{DAB065FB-5FCD-493A-8CE2-FF1FBF6A3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8" y="3599"/>
                  <a:ext cx="4" cy="2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2 h 2"/>
                    <a:gd name="T4" fmla="*/ 4 w 4"/>
                    <a:gd name="T5" fmla="*/ 2 h 2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2"/>
                    <a:gd name="T11" fmla="*/ 4 w 4"/>
                    <a:gd name="T12" fmla="*/ 2 h 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2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07" name="Freeform 5519">
                  <a:extLst>
                    <a:ext uri="{FF2B5EF4-FFF2-40B4-BE49-F238E27FC236}">
                      <a16:creationId xmlns:a16="http://schemas.microsoft.com/office/drawing/2014/main" xmlns="" id="{432C5A5A-9194-48AF-82AC-E0FF252E0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0" y="3601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08" name="Freeform 5520">
                  <a:extLst>
                    <a:ext uri="{FF2B5EF4-FFF2-40B4-BE49-F238E27FC236}">
                      <a16:creationId xmlns:a16="http://schemas.microsoft.com/office/drawing/2014/main" xmlns="" id="{3CA6E977-FF89-4BBA-9D30-8C6E2B33C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4" y="3601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09" name="Freeform 5521">
                  <a:extLst>
                    <a:ext uri="{FF2B5EF4-FFF2-40B4-BE49-F238E27FC236}">
                      <a16:creationId xmlns:a16="http://schemas.microsoft.com/office/drawing/2014/main" xmlns="" id="{9E8082FE-CC60-4956-93AF-002DA7B67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" y="3601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10" name="Freeform 5522">
                  <a:extLst>
                    <a:ext uri="{FF2B5EF4-FFF2-40B4-BE49-F238E27FC236}">
                      <a16:creationId xmlns:a16="http://schemas.microsoft.com/office/drawing/2014/main" xmlns="" id="{C1234D01-5AC5-43CB-8925-487E59BD4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8" y="3601"/>
                  <a:ext cx="6" cy="3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3"/>
                    <a:gd name="T11" fmla="*/ 6 w 6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3">
                      <a:moveTo>
                        <a:pt x="0" y="0"/>
                      </a:moveTo>
                      <a:lnTo>
                        <a:pt x="4" y="3"/>
                      </a:lnTo>
                      <a:lnTo>
                        <a:pt x="6" y="3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11" name="Freeform 5523">
                  <a:extLst>
                    <a:ext uri="{FF2B5EF4-FFF2-40B4-BE49-F238E27FC236}">
                      <a16:creationId xmlns:a16="http://schemas.microsoft.com/office/drawing/2014/main" xmlns="" id="{0874E3D4-EAC0-4F9C-9351-B1B374776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2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12" name="Freeform 5524">
                  <a:extLst>
                    <a:ext uri="{FF2B5EF4-FFF2-40B4-BE49-F238E27FC236}">
                      <a16:creationId xmlns:a16="http://schemas.microsoft.com/office/drawing/2014/main" xmlns="" id="{EB5D3877-25FC-45F2-ABF7-AB18C779AE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4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13" name="Freeform 5525">
                  <a:extLst>
                    <a:ext uri="{FF2B5EF4-FFF2-40B4-BE49-F238E27FC236}">
                      <a16:creationId xmlns:a16="http://schemas.microsoft.com/office/drawing/2014/main" xmlns="" id="{75B4372A-5970-4CE1-AE30-5BB493D15F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14" name="Freeform 5526">
                  <a:extLst>
                    <a:ext uri="{FF2B5EF4-FFF2-40B4-BE49-F238E27FC236}">
                      <a16:creationId xmlns:a16="http://schemas.microsoft.com/office/drawing/2014/main" xmlns="" id="{10291AA3-2B05-4988-B85E-3A3D89D5A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15" name="Freeform 5527">
                  <a:extLst>
                    <a:ext uri="{FF2B5EF4-FFF2-40B4-BE49-F238E27FC236}">
                      <a16:creationId xmlns:a16="http://schemas.microsoft.com/office/drawing/2014/main" xmlns="" id="{36385A8A-CC15-4566-854D-D2680C6606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2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16" name="Freeform 5528">
                  <a:extLst>
                    <a:ext uri="{FF2B5EF4-FFF2-40B4-BE49-F238E27FC236}">
                      <a16:creationId xmlns:a16="http://schemas.microsoft.com/office/drawing/2014/main" xmlns="" id="{94F2F87C-A3D6-4C12-83F5-9DE22734F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3604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17" name="Freeform 5529">
                  <a:extLst>
                    <a:ext uri="{FF2B5EF4-FFF2-40B4-BE49-F238E27FC236}">
                      <a16:creationId xmlns:a16="http://schemas.microsoft.com/office/drawing/2014/main" xmlns="" id="{A17125DC-2B81-4B22-96E5-2938787815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8" y="3604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18" name="Freeform 5530">
                  <a:extLst>
                    <a:ext uri="{FF2B5EF4-FFF2-40B4-BE49-F238E27FC236}">
                      <a16:creationId xmlns:a16="http://schemas.microsoft.com/office/drawing/2014/main" xmlns="" id="{98EB003C-644C-429A-BA02-F74977340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19" name="Freeform 5531">
                  <a:extLst>
                    <a:ext uri="{FF2B5EF4-FFF2-40B4-BE49-F238E27FC236}">
                      <a16:creationId xmlns:a16="http://schemas.microsoft.com/office/drawing/2014/main" xmlns="" id="{6D0A705C-017C-484E-BB98-326FF6723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2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20" name="Freeform 5532">
                  <a:extLst>
                    <a:ext uri="{FF2B5EF4-FFF2-40B4-BE49-F238E27FC236}">
                      <a16:creationId xmlns:a16="http://schemas.microsoft.com/office/drawing/2014/main" xmlns="" id="{3B3DBD0A-38E2-4DB6-B2C7-2F5DA519E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6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21" name="Freeform 5533">
                  <a:extLst>
                    <a:ext uri="{FF2B5EF4-FFF2-40B4-BE49-F238E27FC236}">
                      <a16:creationId xmlns:a16="http://schemas.microsoft.com/office/drawing/2014/main" xmlns="" id="{6C26AF95-1354-4873-B8EE-7A010B765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22" name="Freeform 5534">
                  <a:extLst>
                    <a:ext uri="{FF2B5EF4-FFF2-40B4-BE49-F238E27FC236}">
                      <a16:creationId xmlns:a16="http://schemas.microsoft.com/office/drawing/2014/main" xmlns="" id="{904CE1EF-43A3-49E8-9D8D-91A1806D0F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0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23" name="Freeform 5535">
                  <a:extLst>
                    <a:ext uri="{FF2B5EF4-FFF2-40B4-BE49-F238E27FC236}">
                      <a16:creationId xmlns:a16="http://schemas.microsoft.com/office/drawing/2014/main" xmlns="" id="{62358E4A-F8A3-48AE-840C-4EA42E04B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4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24" name="Freeform 5536">
                  <a:extLst>
                    <a:ext uri="{FF2B5EF4-FFF2-40B4-BE49-F238E27FC236}">
                      <a16:creationId xmlns:a16="http://schemas.microsoft.com/office/drawing/2014/main" xmlns="" id="{0031F7BE-E49A-40E2-93D6-636DB4E670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6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25" name="Freeform 5537">
                  <a:extLst>
                    <a:ext uri="{FF2B5EF4-FFF2-40B4-BE49-F238E27FC236}">
                      <a16:creationId xmlns:a16="http://schemas.microsoft.com/office/drawing/2014/main" xmlns="" id="{EB754563-BFBC-4026-A4C2-1D5B836323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8" y="3604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26" name="Freeform 5538">
                  <a:extLst>
                    <a:ext uri="{FF2B5EF4-FFF2-40B4-BE49-F238E27FC236}">
                      <a16:creationId xmlns:a16="http://schemas.microsoft.com/office/drawing/2014/main" xmlns="" id="{B6D66883-A43D-4870-BD06-5A9EB101D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2" y="3604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27" name="Freeform 5539">
                  <a:extLst>
                    <a:ext uri="{FF2B5EF4-FFF2-40B4-BE49-F238E27FC236}">
                      <a16:creationId xmlns:a16="http://schemas.microsoft.com/office/drawing/2014/main" xmlns="" id="{8AEA95CD-BA45-4957-AFB6-DF8CF6C87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28" name="Freeform 5540">
                  <a:extLst>
                    <a:ext uri="{FF2B5EF4-FFF2-40B4-BE49-F238E27FC236}">
                      <a16:creationId xmlns:a16="http://schemas.microsoft.com/office/drawing/2014/main" xmlns="" id="{FEA74B82-7969-4B8C-84CB-9D98E4546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29" name="Freeform 5541">
                  <a:extLst>
                    <a:ext uri="{FF2B5EF4-FFF2-40B4-BE49-F238E27FC236}">
                      <a16:creationId xmlns:a16="http://schemas.microsoft.com/office/drawing/2014/main" xmlns="" id="{6E0F3BFF-23B1-42E1-84EB-B70CA4078E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30" name="Freeform 5542">
                  <a:extLst>
                    <a:ext uri="{FF2B5EF4-FFF2-40B4-BE49-F238E27FC236}">
                      <a16:creationId xmlns:a16="http://schemas.microsoft.com/office/drawing/2014/main" xmlns="" id="{62730CF6-0E19-4D46-B2B3-BF50E7EE14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31" name="Freeform 5543">
                  <a:extLst>
                    <a:ext uri="{FF2B5EF4-FFF2-40B4-BE49-F238E27FC236}">
                      <a16:creationId xmlns:a16="http://schemas.microsoft.com/office/drawing/2014/main" xmlns="" id="{B597807A-0020-424D-9469-5CFC215195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6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32" name="Freeform 5544">
                  <a:extLst>
                    <a:ext uri="{FF2B5EF4-FFF2-40B4-BE49-F238E27FC236}">
                      <a16:creationId xmlns:a16="http://schemas.microsoft.com/office/drawing/2014/main" xmlns="" id="{B5233442-9448-41DA-97D4-4928D0775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33" name="Freeform 5545">
                  <a:extLst>
                    <a:ext uri="{FF2B5EF4-FFF2-40B4-BE49-F238E27FC236}">
                      <a16:creationId xmlns:a16="http://schemas.microsoft.com/office/drawing/2014/main" xmlns="" id="{3EB16EE3-2DB5-4B3D-BC64-9387037EE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34" name="Freeform 5546">
                  <a:extLst>
                    <a:ext uri="{FF2B5EF4-FFF2-40B4-BE49-F238E27FC236}">
                      <a16:creationId xmlns:a16="http://schemas.microsoft.com/office/drawing/2014/main" xmlns="" id="{026E3D88-3F18-4F86-ABD9-D101179CA7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2" y="3604"/>
                  <a:ext cx="4" cy="1"/>
                </a:xfrm>
                <a:custGeom>
                  <a:avLst/>
                  <a:gdLst>
                    <a:gd name="T0" fmla="*/ 0 w 5"/>
                    <a:gd name="T1" fmla="*/ 0 h 1"/>
                    <a:gd name="T2" fmla="*/ 2 w 5"/>
                    <a:gd name="T3" fmla="*/ 0 h 1"/>
                    <a:gd name="T4" fmla="*/ 2 w 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5"/>
                    <a:gd name="T10" fmla="*/ 0 h 1"/>
                    <a:gd name="T11" fmla="*/ 5 w 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35" name="Freeform 5547">
                  <a:extLst>
                    <a:ext uri="{FF2B5EF4-FFF2-40B4-BE49-F238E27FC236}">
                      <a16:creationId xmlns:a16="http://schemas.microsoft.com/office/drawing/2014/main" xmlns="" id="{F22C92FF-DA61-4F2E-8D4F-DB9EACAFA7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4" y="3604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36" name="Freeform 5548">
                  <a:extLst>
                    <a:ext uri="{FF2B5EF4-FFF2-40B4-BE49-F238E27FC236}">
                      <a16:creationId xmlns:a16="http://schemas.microsoft.com/office/drawing/2014/main" xmlns="" id="{7BC10491-1DF5-4EE2-B580-A097E666D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8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37" name="Freeform 5549">
                  <a:extLst>
                    <a:ext uri="{FF2B5EF4-FFF2-40B4-BE49-F238E27FC236}">
                      <a16:creationId xmlns:a16="http://schemas.microsoft.com/office/drawing/2014/main" xmlns="" id="{21A9BA09-AA8A-4AA6-9F10-3EFFC0F0A2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38" name="Freeform 5550">
                  <a:extLst>
                    <a:ext uri="{FF2B5EF4-FFF2-40B4-BE49-F238E27FC236}">
                      <a16:creationId xmlns:a16="http://schemas.microsoft.com/office/drawing/2014/main" xmlns="" id="{F5B9174B-2958-46D5-80B3-ED2995BD1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2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39" name="Freeform 5551">
                  <a:extLst>
                    <a:ext uri="{FF2B5EF4-FFF2-40B4-BE49-F238E27FC236}">
                      <a16:creationId xmlns:a16="http://schemas.microsoft.com/office/drawing/2014/main" xmlns="" id="{9734484D-8EAD-4478-BB23-37530ECC6D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40" name="Freeform 5552">
                  <a:extLst>
                    <a:ext uri="{FF2B5EF4-FFF2-40B4-BE49-F238E27FC236}">
                      <a16:creationId xmlns:a16="http://schemas.microsoft.com/office/drawing/2014/main" xmlns="" id="{AC12341A-FCF2-4D88-8CF4-F50981EC87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8" y="3604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4 w 6"/>
                    <a:gd name="T3" fmla="*/ 0 h 1"/>
                    <a:gd name="T4" fmla="*/ 6 w 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"/>
                    <a:gd name="T10" fmla="*/ 0 h 1"/>
                    <a:gd name="T11" fmla="*/ 6 w 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41" name="Freeform 5553">
                  <a:extLst>
                    <a:ext uri="{FF2B5EF4-FFF2-40B4-BE49-F238E27FC236}">
                      <a16:creationId xmlns:a16="http://schemas.microsoft.com/office/drawing/2014/main" xmlns="" id="{C51BAF97-B88A-42B3-9824-D50C2F7DED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2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42" name="Freeform 5554">
                  <a:extLst>
                    <a:ext uri="{FF2B5EF4-FFF2-40B4-BE49-F238E27FC236}">
                      <a16:creationId xmlns:a16="http://schemas.microsoft.com/office/drawing/2014/main" xmlns="" id="{BD3955D2-CDB9-49FB-997E-E6612F58B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43" name="Freeform 5555">
                  <a:extLst>
                    <a:ext uri="{FF2B5EF4-FFF2-40B4-BE49-F238E27FC236}">
                      <a16:creationId xmlns:a16="http://schemas.microsoft.com/office/drawing/2014/main" xmlns="" id="{0442968D-5772-454F-83EA-421E28C4E3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6" y="3604"/>
                  <a:ext cx="6" cy="1"/>
                </a:xfrm>
                <a:custGeom>
                  <a:avLst/>
                  <a:gdLst>
                    <a:gd name="T0" fmla="*/ 0 w 7"/>
                    <a:gd name="T1" fmla="*/ 0 h 1"/>
                    <a:gd name="T2" fmla="*/ 3 w 7"/>
                    <a:gd name="T3" fmla="*/ 0 h 1"/>
                    <a:gd name="T4" fmla="*/ 3 w 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7"/>
                    <a:gd name="T10" fmla="*/ 0 h 1"/>
                    <a:gd name="T11" fmla="*/ 7 w 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44" name="Freeform 5556">
                  <a:extLst>
                    <a:ext uri="{FF2B5EF4-FFF2-40B4-BE49-F238E27FC236}">
                      <a16:creationId xmlns:a16="http://schemas.microsoft.com/office/drawing/2014/main" xmlns="" id="{E68FCD58-F4EB-4001-9E28-4D9126557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0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45" name="Freeform 5557">
                  <a:extLst>
                    <a:ext uri="{FF2B5EF4-FFF2-40B4-BE49-F238E27FC236}">
                      <a16:creationId xmlns:a16="http://schemas.microsoft.com/office/drawing/2014/main" xmlns="" id="{26B9C161-3FC8-498A-876A-8891D5899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2" y="3604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2 w 4"/>
                    <a:gd name="T3" fmla="*/ 0 h 1"/>
                    <a:gd name="T4" fmla="*/ 4 w 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"/>
                    <a:gd name="T10" fmla="*/ 0 h 1"/>
                    <a:gd name="T11" fmla="*/ 4 w 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46" name="Freeform 5558">
                  <a:extLst>
                    <a:ext uri="{FF2B5EF4-FFF2-40B4-BE49-F238E27FC236}">
                      <a16:creationId xmlns:a16="http://schemas.microsoft.com/office/drawing/2014/main" xmlns="" id="{7CD668E1-8664-46E9-A875-FBE29B268B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3615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47" name="Freeform 5559">
                  <a:extLst>
                    <a:ext uri="{FF2B5EF4-FFF2-40B4-BE49-F238E27FC236}">
                      <a16:creationId xmlns:a16="http://schemas.microsoft.com/office/drawing/2014/main" xmlns="" id="{9C1D4999-66FA-4321-BD37-C691D3E94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3243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48" name="Freeform 5560">
                  <a:extLst>
                    <a:ext uri="{FF2B5EF4-FFF2-40B4-BE49-F238E27FC236}">
                      <a16:creationId xmlns:a16="http://schemas.microsoft.com/office/drawing/2014/main" xmlns="" id="{53075804-CFF3-426B-B76B-0988CF28E7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2874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49" name="Freeform 5561">
                  <a:extLst>
                    <a:ext uri="{FF2B5EF4-FFF2-40B4-BE49-F238E27FC236}">
                      <a16:creationId xmlns:a16="http://schemas.microsoft.com/office/drawing/2014/main" xmlns="" id="{2E6AAE62-9ABE-4521-999D-27EAFFE81F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2504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50" name="Freeform 5562">
                  <a:extLst>
                    <a:ext uri="{FF2B5EF4-FFF2-40B4-BE49-F238E27FC236}">
                      <a16:creationId xmlns:a16="http://schemas.microsoft.com/office/drawing/2014/main" xmlns="" id="{10DF1D9A-DB0B-41A2-9325-7A7F96FFA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2133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51" name="Freeform 5563">
                  <a:extLst>
                    <a:ext uri="{FF2B5EF4-FFF2-40B4-BE49-F238E27FC236}">
                      <a16:creationId xmlns:a16="http://schemas.microsoft.com/office/drawing/2014/main" xmlns="" id="{F530323F-7545-4757-893D-742C1AA49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1761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52" name="Freeform 5564">
                  <a:extLst>
                    <a:ext uri="{FF2B5EF4-FFF2-40B4-BE49-F238E27FC236}">
                      <a16:creationId xmlns:a16="http://schemas.microsoft.com/office/drawing/2014/main" xmlns="" id="{FD9760E6-CF93-4926-966B-E0318410F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1392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53" name="Freeform 5565">
                  <a:extLst>
                    <a:ext uri="{FF2B5EF4-FFF2-40B4-BE49-F238E27FC236}">
                      <a16:creationId xmlns:a16="http://schemas.microsoft.com/office/drawing/2014/main" xmlns="" id="{142D7C7E-FBB6-42E8-B530-A043C9566F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1020"/>
                  <a:ext cx="44" cy="1"/>
                </a:xfrm>
                <a:custGeom>
                  <a:avLst/>
                  <a:gdLst>
                    <a:gd name="T0" fmla="*/ 0 w 46"/>
                    <a:gd name="T1" fmla="*/ 0 h 1"/>
                    <a:gd name="T2" fmla="*/ 36 w 46"/>
                    <a:gd name="T3" fmla="*/ 0 h 1"/>
                    <a:gd name="T4" fmla="*/ 38 w 46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46"/>
                    <a:gd name="T10" fmla="*/ 0 h 1"/>
                    <a:gd name="T11" fmla="*/ 46 w 46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" h="1">
                      <a:moveTo>
                        <a:pt x="0" y="0"/>
                      </a:moveTo>
                      <a:lnTo>
                        <a:pt x="44" y="0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54" name="Freeform 5566">
                  <a:extLst>
                    <a:ext uri="{FF2B5EF4-FFF2-40B4-BE49-F238E27FC236}">
                      <a16:creationId xmlns:a16="http://schemas.microsoft.com/office/drawing/2014/main" xmlns="" id="{84B3BE17-A48F-46AC-A8C4-5555C711D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3523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55" name="Freeform 5567">
                  <a:extLst>
                    <a:ext uri="{FF2B5EF4-FFF2-40B4-BE49-F238E27FC236}">
                      <a16:creationId xmlns:a16="http://schemas.microsoft.com/office/drawing/2014/main" xmlns="" id="{C1A1576C-12BE-4E8D-886E-968EA2859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3429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56" name="Freeform 5568">
                  <a:extLst>
                    <a:ext uri="{FF2B5EF4-FFF2-40B4-BE49-F238E27FC236}">
                      <a16:creationId xmlns:a16="http://schemas.microsoft.com/office/drawing/2014/main" xmlns="" id="{A080CF36-DBC6-44A2-836F-21016D1421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3337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57" name="Freeform 5569">
                  <a:extLst>
                    <a:ext uri="{FF2B5EF4-FFF2-40B4-BE49-F238E27FC236}">
                      <a16:creationId xmlns:a16="http://schemas.microsoft.com/office/drawing/2014/main" xmlns="" id="{C2E27BEE-10F0-4A66-B74B-B95D1BCC8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3151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58" name="Freeform 5570">
                  <a:extLst>
                    <a:ext uri="{FF2B5EF4-FFF2-40B4-BE49-F238E27FC236}">
                      <a16:creationId xmlns:a16="http://schemas.microsoft.com/office/drawing/2014/main" xmlns="" id="{85C5CE0C-744C-46CE-98E4-8F3008E6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3059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59" name="Freeform 5571">
                  <a:extLst>
                    <a:ext uri="{FF2B5EF4-FFF2-40B4-BE49-F238E27FC236}">
                      <a16:creationId xmlns:a16="http://schemas.microsoft.com/office/drawing/2014/main" xmlns="" id="{D1F2514A-8F71-4ED9-8CA9-A2885BF2D3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2968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60" name="Freeform 5572">
                  <a:extLst>
                    <a:ext uri="{FF2B5EF4-FFF2-40B4-BE49-F238E27FC236}">
                      <a16:creationId xmlns:a16="http://schemas.microsoft.com/office/drawing/2014/main" xmlns="" id="{E9C63A49-F7FA-4674-88D0-0373E9AFC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2782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61" name="Freeform 5573">
                  <a:extLst>
                    <a:ext uri="{FF2B5EF4-FFF2-40B4-BE49-F238E27FC236}">
                      <a16:creationId xmlns:a16="http://schemas.microsoft.com/office/drawing/2014/main" xmlns="" id="{84B1AC2E-C5CC-4250-ACB3-E7C38EF7D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2690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62" name="Freeform 5574">
                  <a:extLst>
                    <a:ext uri="{FF2B5EF4-FFF2-40B4-BE49-F238E27FC236}">
                      <a16:creationId xmlns:a16="http://schemas.microsoft.com/office/drawing/2014/main" xmlns="" id="{1BF956BB-A26C-486B-B89C-23F2C7436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2596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63" name="Freeform 5575">
                  <a:extLst>
                    <a:ext uri="{FF2B5EF4-FFF2-40B4-BE49-F238E27FC236}">
                      <a16:creationId xmlns:a16="http://schemas.microsoft.com/office/drawing/2014/main" xmlns="" id="{D1618460-C9F2-4C50-A813-03777E4AF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2411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64" name="Freeform 5576">
                  <a:extLst>
                    <a:ext uri="{FF2B5EF4-FFF2-40B4-BE49-F238E27FC236}">
                      <a16:creationId xmlns:a16="http://schemas.microsoft.com/office/drawing/2014/main" xmlns="" id="{30F0C042-44EA-42C0-A527-D9E353387E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2317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65" name="Freeform 5577">
                  <a:extLst>
                    <a:ext uri="{FF2B5EF4-FFF2-40B4-BE49-F238E27FC236}">
                      <a16:creationId xmlns:a16="http://schemas.microsoft.com/office/drawing/2014/main" xmlns="" id="{4E0DEA65-8596-4DE8-B6B4-E036E1062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2225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66" name="Freeform 5578">
                  <a:extLst>
                    <a:ext uri="{FF2B5EF4-FFF2-40B4-BE49-F238E27FC236}">
                      <a16:creationId xmlns:a16="http://schemas.microsoft.com/office/drawing/2014/main" xmlns="" id="{93AE00D0-4A0B-444B-999E-A9EC877960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2039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67" name="Freeform 5579">
                  <a:extLst>
                    <a:ext uri="{FF2B5EF4-FFF2-40B4-BE49-F238E27FC236}">
                      <a16:creationId xmlns:a16="http://schemas.microsoft.com/office/drawing/2014/main" xmlns="" id="{D7695B96-DC1C-49F8-B60D-59FD9B2149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1947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68" name="Freeform 5580">
                  <a:extLst>
                    <a:ext uri="{FF2B5EF4-FFF2-40B4-BE49-F238E27FC236}">
                      <a16:creationId xmlns:a16="http://schemas.microsoft.com/office/drawing/2014/main" xmlns="" id="{73790AE7-B247-4725-878F-761823331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1855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  <p:sp>
              <p:nvSpPr>
                <p:cNvPr id="1269" name="Freeform 5581">
                  <a:extLst>
                    <a:ext uri="{FF2B5EF4-FFF2-40B4-BE49-F238E27FC236}">
                      <a16:creationId xmlns:a16="http://schemas.microsoft.com/office/drawing/2014/main" xmlns="" id="{D64165AA-EC6F-4FE7-A8DD-58B4C9840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1670"/>
                  <a:ext cx="24" cy="1"/>
                </a:xfrm>
                <a:custGeom>
                  <a:avLst/>
                  <a:gdLst>
                    <a:gd name="T0" fmla="*/ 0 w 25"/>
                    <a:gd name="T1" fmla="*/ 0 h 1"/>
                    <a:gd name="T2" fmla="*/ 19 w 25"/>
                    <a:gd name="T3" fmla="*/ 0 h 1"/>
                    <a:gd name="T4" fmla="*/ 21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3175">
                  <a:solidFill>
                    <a:srgbClr val="05E4F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 sz="2700">
                    <a:latin typeface="Kollektif" panose="020B0604020202020204" charset="-94"/>
                  </a:endParaRPr>
                </a:p>
              </p:txBody>
            </p:sp>
          </p:grpSp>
          <p:sp>
            <p:nvSpPr>
              <p:cNvPr id="1065" name="Freeform 5582">
                <a:extLst>
                  <a:ext uri="{FF2B5EF4-FFF2-40B4-BE49-F238E27FC236}">
                    <a16:creationId xmlns:a16="http://schemas.microsoft.com/office/drawing/2014/main" xmlns="" id="{1420342A-4110-4CC1-B6A6-CC5463C27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1248"/>
                <a:ext cx="1" cy="2588"/>
              </a:xfrm>
              <a:custGeom>
                <a:avLst/>
                <a:gdLst>
                  <a:gd name="T0" fmla="*/ 0 w 1"/>
                  <a:gd name="T1" fmla="*/ 2258 h 2708"/>
                  <a:gd name="T2" fmla="*/ 0 w 1"/>
                  <a:gd name="T3" fmla="*/ 2 h 2708"/>
                  <a:gd name="T4" fmla="*/ 0 w 1"/>
                  <a:gd name="T5" fmla="*/ 0 h 270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08"/>
                  <a:gd name="T11" fmla="*/ 1 w 1"/>
                  <a:gd name="T12" fmla="*/ 2708 h 2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08">
                    <a:moveTo>
                      <a:pt x="0" y="2708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5E4F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tr-TR" sz="2700">
                  <a:latin typeface="Kollektif" panose="020B0604020202020204" charset="-94"/>
                </a:endParaRPr>
              </a:p>
            </p:txBody>
          </p:sp>
          <p:sp>
            <p:nvSpPr>
              <p:cNvPr id="1066" name="Freeform 5583">
                <a:extLst>
                  <a:ext uri="{FF2B5EF4-FFF2-40B4-BE49-F238E27FC236}">
                    <a16:creationId xmlns:a16="http://schemas.microsoft.com/office/drawing/2014/main" xmlns="" id="{CF2D5BB7-22D1-479D-8755-557208906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" y="1248"/>
                <a:ext cx="1" cy="2588"/>
              </a:xfrm>
              <a:custGeom>
                <a:avLst/>
                <a:gdLst>
                  <a:gd name="T0" fmla="*/ 0 w 1"/>
                  <a:gd name="T1" fmla="*/ 2258 h 2708"/>
                  <a:gd name="T2" fmla="*/ 0 w 1"/>
                  <a:gd name="T3" fmla="*/ 2 h 2708"/>
                  <a:gd name="T4" fmla="*/ 0 w 1"/>
                  <a:gd name="T5" fmla="*/ 0 h 270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708"/>
                  <a:gd name="T11" fmla="*/ 1 w 1"/>
                  <a:gd name="T12" fmla="*/ 2708 h 27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708">
                    <a:moveTo>
                      <a:pt x="0" y="2708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5E4F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tr-TR" sz="2700">
                  <a:latin typeface="Kollektif" panose="020B0604020202020204" charset="-94"/>
                </a:endParaRPr>
              </a:p>
            </p:txBody>
          </p:sp>
          <p:sp>
            <p:nvSpPr>
              <p:cNvPr id="1067" name="Freeform 5584">
                <a:extLst>
                  <a:ext uri="{FF2B5EF4-FFF2-40B4-BE49-F238E27FC236}">
                    <a16:creationId xmlns:a16="http://schemas.microsoft.com/office/drawing/2014/main" xmlns="" id="{13FD189A-F887-4C15-9CCB-F74558FD1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3836"/>
                <a:ext cx="2485" cy="1"/>
              </a:xfrm>
              <a:custGeom>
                <a:avLst/>
                <a:gdLst>
                  <a:gd name="T0" fmla="*/ 0 w 2705"/>
                  <a:gd name="T1" fmla="*/ 0 h 1"/>
                  <a:gd name="T2" fmla="*/ 1925 w 2705"/>
                  <a:gd name="T3" fmla="*/ 0 h 1"/>
                  <a:gd name="T4" fmla="*/ 1926 w 270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705"/>
                  <a:gd name="T10" fmla="*/ 0 h 1"/>
                  <a:gd name="T11" fmla="*/ 2705 w 270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05" h="1">
                    <a:moveTo>
                      <a:pt x="0" y="0"/>
                    </a:moveTo>
                    <a:lnTo>
                      <a:pt x="2703" y="0"/>
                    </a:lnTo>
                    <a:lnTo>
                      <a:pt x="2705" y="0"/>
                    </a:lnTo>
                  </a:path>
                </a:pathLst>
              </a:custGeom>
              <a:noFill/>
              <a:ln w="3175">
                <a:solidFill>
                  <a:srgbClr val="05E4F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tr-TR" sz="2700">
                  <a:latin typeface="Kollektif" panose="020B0604020202020204" charset="-94"/>
                </a:endParaRPr>
              </a:p>
            </p:txBody>
          </p:sp>
          <p:sp>
            <p:nvSpPr>
              <p:cNvPr id="1068" name="Freeform 5585">
                <a:extLst>
                  <a:ext uri="{FF2B5EF4-FFF2-40B4-BE49-F238E27FC236}">
                    <a16:creationId xmlns:a16="http://schemas.microsoft.com/office/drawing/2014/main" xmlns="" id="{528422CE-F530-46B7-A697-C2346F876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1250"/>
                <a:ext cx="2485" cy="1"/>
              </a:xfrm>
              <a:custGeom>
                <a:avLst/>
                <a:gdLst>
                  <a:gd name="T0" fmla="*/ 0 w 2705"/>
                  <a:gd name="T1" fmla="*/ 0 h 1"/>
                  <a:gd name="T2" fmla="*/ 1925 w 2705"/>
                  <a:gd name="T3" fmla="*/ 0 h 1"/>
                  <a:gd name="T4" fmla="*/ 1926 w 270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705"/>
                  <a:gd name="T10" fmla="*/ 0 h 1"/>
                  <a:gd name="T11" fmla="*/ 2705 w 270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05" h="1">
                    <a:moveTo>
                      <a:pt x="0" y="0"/>
                    </a:moveTo>
                    <a:lnTo>
                      <a:pt x="2703" y="0"/>
                    </a:lnTo>
                    <a:lnTo>
                      <a:pt x="2705" y="0"/>
                    </a:lnTo>
                  </a:path>
                </a:pathLst>
              </a:custGeom>
              <a:noFill/>
              <a:ln w="3175">
                <a:solidFill>
                  <a:srgbClr val="05E4F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tr-TR" sz="2700">
                  <a:latin typeface="Kollektif" panose="020B0604020202020204" charset="-94"/>
                </a:endParaRPr>
              </a:p>
            </p:txBody>
          </p:sp>
          <p:sp>
            <p:nvSpPr>
              <p:cNvPr id="1069" name="Text Box 5586">
                <a:extLst>
                  <a:ext uri="{FF2B5EF4-FFF2-40B4-BE49-F238E27FC236}">
                    <a16:creationId xmlns:a16="http://schemas.microsoft.com/office/drawing/2014/main" xmlns="" id="{04C29ECB-6B7C-4E33-B180-A6A45E060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601" y="2352"/>
                <a:ext cx="2657" cy="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tr-TR" dirty="0" err="1">
                    <a:latin typeface="Kollektif" panose="020B0604020202020204" charset="-94"/>
                  </a:rPr>
                  <a:t>Relative</a:t>
                </a:r>
                <a:r>
                  <a:rPr lang="tr-TR" dirty="0">
                    <a:latin typeface="Kollektif" panose="020B0604020202020204" charset="-94"/>
                  </a:rPr>
                  <a:t> </a:t>
                </a:r>
                <a:r>
                  <a:rPr lang="tr-TR" dirty="0" err="1">
                    <a:latin typeface="Kollektif" panose="020B0604020202020204" charset="-94"/>
                  </a:rPr>
                  <a:t>Intensity</a:t>
                </a:r>
                <a:r>
                  <a:rPr lang="tr-TR" dirty="0">
                    <a:latin typeface="Kollektif" panose="020B0604020202020204" charset="-94"/>
                  </a:rPr>
                  <a:t> (</a:t>
                </a:r>
                <a:r>
                  <a:rPr lang="tr-TR" dirty="0" err="1">
                    <a:latin typeface="Kollektif" panose="020B0604020202020204" charset="-94"/>
                  </a:rPr>
                  <a:t>a.u</a:t>
                </a:r>
                <a:r>
                  <a:rPr lang="tr-TR" dirty="0">
                    <a:latin typeface="Kollektif" panose="020B0604020202020204" charset="-94"/>
                  </a:rPr>
                  <a:t>)</a:t>
                </a:r>
                <a:endParaRPr lang="en-US" dirty="0">
                  <a:latin typeface="Kollektif" panose="020B0604020202020204" charset="-94"/>
                </a:endParaRPr>
              </a:p>
            </p:txBody>
          </p:sp>
        </p:grpSp>
      </p:grpSp>
      <p:sp>
        <p:nvSpPr>
          <p:cNvPr id="2077" name="Rectangle 15">
            <a:extLst>
              <a:ext uri="{FF2B5EF4-FFF2-40B4-BE49-F238E27FC236}">
                <a16:creationId xmlns:a16="http://schemas.microsoft.com/office/drawing/2014/main" xmlns="" id="{8CB6B969-4A38-464D-BF40-09DE7334B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809" y="671096"/>
            <a:ext cx="314220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tr-TR" sz="2700" dirty="0" err="1">
                <a:solidFill>
                  <a:srgbClr val="DB1A21"/>
                </a:solidFill>
                <a:latin typeface="Kollektif" panose="020B0604020202020204" charset="-94"/>
              </a:rPr>
              <a:t>Double</a:t>
            </a:r>
            <a:r>
              <a:rPr lang="tr-TR" sz="2700" dirty="0">
                <a:solidFill>
                  <a:srgbClr val="DB1A21"/>
                </a:solidFill>
                <a:latin typeface="Kollektif" panose="020B0604020202020204" charset="-94"/>
              </a:rPr>
              <a:t> </a:t>
            </a:r>
            <a:r>
              <a:rPr lang="tr-TR" sz="2700" dirty="0" err="1">
                <a:solidFill>
                  <a:srgbClr val="DB1A21"/>
                </a:solidFill>
                <a:latin typeface="Kollektif" panose="020B0604020202020204" charset="-94"/>
              </a:rPr>
              <a:t>Pulsed</a:t>
            </a:r>
            <a:r>
              <a:rPr lang="tr-TR" sz="2700" dirty="0">
                <a:solidFill>
                  <a:srgbClr val="DB1A21"/>
                </a:solidFill>
                <a:latin typeface="Kollektif" panose="020B0604020202020204" charset="-94"/>
              </a:rPr>
              <a:t> LIBS</a:t>
            </a:r>
          </a:p>
        </p:txBody>
      </p:sp>
    </p:spTree>
    <p:extLst>
      <p:ext uri="{BB962C8B-B14F-4D97-AF65-F5344CB8AC3E}">
        <p14:creationId xmlns:p14="http://schemas.microsoft.com/office/powerpoint/2010/main" val="186296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2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/>
        </p:nvGrpSpPr>
        <p:grpSpPr>
          <a:xfrm>
            <a:off x="-864132" y="-865523"/>
            <a:ext cx="12037305" cy="12018046"/>
            <a:chOff x="0" y="0"/>
            <a:chExt cx="6350000" cy="6339840"/>
          </a:xfrm>
        </p:grpSpPr>
        <p:sp>
          <p:nvSpPr>
            <p:cNvPr id="7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 l="4926" t="5965" r="10670" b="8725"/>
          <a:stretch>
            <a:fillRect/>
          </a:stretch>
        </p:blipFill>
        <p:spPr bwMode="auto">
          <a:xfrm>
            <a:off x="3526632" y="1038226"/>
            <a:ext cx="11449050" cy="842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498057" y="9463088"/>
            <a:ext cx="12503943" cy="557213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spcBef>
                <a:spcPct val="20000"/>
              </a:spcBef>
              <a:defRPr/>
            </a:pP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Silicon</a:t>
            </a:r>
            <a:r>
              <a:rPr lang="tr-TR" sz="2800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results</a:t>
            </a:r>
            <a:endParaRPr lang="tr-TR" sz="2800" kern="0" dirty="0">
              <a:solidFill>
                <a:schemeClr val="bg1"/>
              </a:solidFill>
              <a:latin typeface="Kollektif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730205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/>
        </p:nvGrpSpPr>
        <p:grpSpPr>
          <a:xfrm>
            <a:off x="-864132" y="-865523"/>
            <a:ext cx="12037305" cy="12018046"/>
            <a:chOff x="0" y="0"/>
            <a:chExt cx="6350000" cy="6339840"/>
          </a:xfrm>
        </p:grpSpPr>
        <p:sp>
          <p:nvSpPr>
            <p:cNvPr id="7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452" t="5063" r="2481" b="9836"/>
          <a:stretch>
            <a:fillRect/>
          </a:stretch>
        </p:blipFill>
        <p:spPr bwMode="auto">
          <a:xfrm>
            <a:off x="3505200" y="952500"/>
            <a:ext cx="11772900" cy="795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505200" y="9182100"/>
            <a:ext cx="12503943" cy="55483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spcBef>
                <a:spcPct val="20000"/>
              </a:spcBef>
              <a:defRPr/>
            </a:pPr>
            <a:r>
              <a:rPr lang="tr-TR" sz="2800" dirty="0">
                <a:solidFill>
                  <a:schemeClr val="bg1"/>
                </a:solidFill>
                <a:latin typeface="Kollektif" panose="020B0604020202020204" charset="-94"/>
              </a:rPr>
              <a:t>Analysis of LASER </a:t>
            </a: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focused</a:t>
            </a:r>
            <a:r>
              <a:rPr lang="tr-TR" sz="2800" dirty="0">
                <a:solidFill>
                  <a:schemeClr val="bg1"/>
                </a:solidFill>
                <a:latin typeface="Kollektif" panose="020B0604020202020204" charset="-94"/>
              </a:rPr>
              <a:t> on N </a:t>
            </a: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gas</a:t>
            </a:r>
            <a:r>
              <a:rPr lang="tr-TR" sz="2800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flow</a:t>
            </a:r>
            <a:r>
              <a:rPr lang="tr-TR" sz="2800" dirty="0">
                <a:solidFill>
                  <a:schemeClr val="bg1"/>
                </a:solidFill>
                <a:latin typeface="Kollektif" panose="020B0604020202020204" charset="-94"/>
              </a:rPr>
              <a:t> in </a:t>
            </a: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air</a:t>
            </a:r>
            <a:endParaRPr lang="tr-TR" sz="2800" kern="0" dirty="0">
              <a:solidFill>
                <a:schemeClr val="bg1"/>
              </a:solidFill>
              <a:latin typeface="Kollektif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87839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/>
        </p:nvGrpSpPr>
        <p:grpSpPr>
          <a:xfrm>
            <a:off x="-864132" y="-865523"/>
            <a:ext cx="12037305" cy="12018046"/>
            <a:chOff x="0" y="0"/>
            <a:chExt cx="6350000" cy="6339840"/>
          </a:xfrm>
        </p:grpSpPr>
        <p:sp>
          <p:nvSpPr>
            <p:cNvPr id="7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876300"/>
            <a:ext cx="10591800" cy="794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657600" y="9105900"/>
            <a:ext cx="3269456" cy="557213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spcBef>
                <a:spcPct val="20000"/>
              </a:spcBef>
              <a:defRPr/>
            </a:pP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Explosive</a:t>
            </a:r>
            <a:r>
              <a:rPr lang="tr-TR" sz="2800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residue</a:t>
            </a:r>
            <a:endParaRPr lang="tr-TR" sz="2800" kern="0" dirty="0">
              <a:solidFill>
                <a:schemeClr val="bg1"/>
              </a:solidFill>
              <a:latin typeface="Kollektif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73244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/>
        </p:nvGrpSpPr>
        <p:grpSpPr>
          <a:xfrm>
            <a:off x="-864132" y="-865523"/>
            <a:ext cx="12037305" cy="12018046"/>
            <a:chOff x="0" y="0"/>
            <a:chExt cx="6350000" cy="6339840"/>
          </a:xfrm>
        </p:grpSpPr>
        <p:sp>
          <p:nvSpPr>
            <p:cNvPr id="7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 l="8498" r="5243" b="10211"/>
          <a:stretch>
            <a:fillRect/>
          </a:stretch>
        </p:blipFill>
        <p:spPr bwMode="auto">
          <a:xfrm>
            <a:off x="3552826" y="495300"/>
            <a:ext cx="11937206" cy="864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552826" y="9334500"/>
            <a:ext cx="12503945" cy="557213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spcBef>
                <a:spcPct val="20000"/>
              </a:spcBef>
              <a:defRPr/>
            </a:pP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Unknown</a:t>
            </a:r>
            <a:r>
              <a:rPr lang="tr-TR" sz="2800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explosive</a:t>
            </a:r>
            <a:r>
              <a:rPr lang="tr-TR" sz="2800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residue</a:t>
            </a:r>
            <a:r>
              <a:rPr lang="tr-TR" sz="2800" dirty="0">
                <a:solidFill>
                  <a:schemeClr val="bg1"/>
                </a:solidFill>
                <a:latin typeface="Kollektif" panose="020B0604020202020204" charset="-94"/>
              </a:rPr>
              <a:t> LIBS </a:t>
            </a:r>
            <a:r>
              <a:rPr lang="tr-TR" sz="2800" dirty="0" err="1">
                <a:solidFill>
                  <a:schemeClr val="bg1"/>
                </a:solidFill>
                <a:latin typeface="Kollektif" panose="020B0604020202020204" charset="-94"/>
              </a:rPr>
              <a:t>result</a:t>
            </a:r>
            <a:endParaRPr lang="tr-TR" sz="2800" kern="0" dirty="0">
              <a:solidFill>
                <a:schemeClr val="bg1"/>
              </a:solidFill>
              <a:latin typeface="Kollektif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317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/>
          <p:nvPr/>
        </p:nvGrpSpPr>
        <p:grpSpPr>
          <a:xfrm>
            <a:off x="0" y="0"/>
            <a:ext cx="7696200" cy="10847723"/>
            <a:chOff x="0" y="0"/>
            <a:chExt cx="6350000" cy="6339840"/>
          </a:xfrm>
        </p:grpSpPr>
        <p:sp>
          <p:nvSpPr>
            <p:cNvPr id="6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pic>
        <p:nvPicPr>
          <p:cNvPr id="4" name="İçerik Yer Tutucusu 3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xmlns="" id="{74E2523E-3C3F-449E-97F7-E478F2871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8"/>
          <a:stretch/>
        </p:blipFill>
        <p:spPr>
          <a:xfrm>
            <a:off x="2937234" y="1257300"/>
            <a:ext cx="1383102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7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C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64132" y="-865523"/>
            <a:ext cx="12037305" cy="120180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1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906119" y="2590617"/>
            <a:ext cx="7856034" cy="4911895"/>
            <a:chOff x="0" y="0"/>
            <a:chExt cx="10474712" cy="6549194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7200651" cy="106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72"/>
                </a:lnSpc>
              </a:pPr>
              <a:r>
                <a:rPr lang="en-US" sz="5248" b="1" spc="262">
                  <a:solidFill>
                    <a:srgbClr val="231F1D"/>
                  </a:solidFill>
                  <a:latin typeface="Bebas Neue"/>
                </a:rPr>
                <a:t>SOFTWARE INTERFACE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48389"/>
              <a:ext cx="7200651" cy="4900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5112" lvl="1" indent="-247556" algn="l">
                <a:lnSpc>
                  <a:spcPts val="4198"/>
                </a:lnSpc>
                <a:buFont typeface="Arial"/>
                <a:buChar char="•"/>
              </a:pPr>
              <a:r>
                <a:rPr lang="en-US" sz="2998" spc="74">
                  <a:solidFill>
                    <a:srgbClr val="231F1D"/>
                  </a:solidFill>
                  <a:latin typeface="Kollektif"/>
                </a:rPr>
                <a:t>Qualitative and quantitative analysis results</a:t>
              </a:r>
            </a:p>
            <a:p>
              <a:pPr marL="495112" lvl="1" indent="-247556" algn="l">
                <a:lnSpc>
                  <a:spcPts val="4198"/>
                </a:lnSpc>
                <a:buFont typeface="Arial"/>
                <a:buChar char="•"/>
              </a:pPr>
              <a:r>
                <a:rPr lang="en-US" sz="2998" spc="74">
                  <a:solidFill>
                    <a:srgbClr val="231F1D"/>
                  </a:solidFill>
                  <a:latin typeface="Kollektif"/>
                </a:rPr>
                <a:t>User friendly software interface for farmers</a:t>
              </a:r>
            </a:p>
            <a:p>
              <a:pPr marL="495112" lvl="1" indent="-247556" algn="l">
                <a:lnSpc>
                  <a:spcPts val="4198"/>
                </a:lnSpc>
                <a:buFont typeface="Arial"/>
                <a:buChar char="•"/>
              </a:pPr>
              <a:r>
                <a:rPr lang="en-US" sz="2998" spc="74">
                  <a:solidFill>
                    <a:srgbClr val="231F1D"/>
                  </a:solidFill>
                  <a:latin typeface="Kollektif"/>
                </a:rPr>
                <a:t>Suggestiones for fertilization according to kinds of product and field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242813"/>
              <a:ext cx="10474712" cy="111872"/>
            </a:xfrm>
            <a:prstGeom prst="rect">
              <a:avLst/>
            </a:prstGeom>
            <a:solidFill>
              <a:srgbClr val="231F1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8354" r="8354"/>
          <a:stretch>
            <a:fillRect/>
          </a:stretch>
        </p:blipFill>
        <p:spPr>
          <a:xfrm>
            <a:off x="682125" y="5897304"/>
            <a:ext cx="5081177" cy="32104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4078" y="2087259"/>
            <a:ext cx="5169224" cy="330184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7442" y="2087259"/>
            <a:ext cx="5185731" cy="327349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7442" y="5897304"/>
            <a:ext cx="5246079" cy="3259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 rot="10800000">
            <a:off x="11658600" y="-2"/>
            <a:ext cx="6629400" cy="10477502"/>
            <a:chOff x="0" y="0"/>
            <a:chExt cx="6350000" cy="6339840"/>
          </a:xfrm>
        </p:grpSpPr>
        <p:sp>
          <p:nvSpPr>
            <p:cNvPr id="6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64E13-5335-4058-9F0D-D2BCE2452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945" y="1"/>
            <a:ext cx="13772070" cy="1656272"/>
          </a:xfrm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Correlation</a:t>
            </a:r>
            <a:r>
              <a:rPr lang="tr-TR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Matrix</a:t>
            </a:r>
            <a:r>
              <a:rPr lang="tr-TR" dirty="0">
                <a:solidFill>
                  <a:schemeClr val="bg1"/>
                </a:solidFill>
                <a:latin typeface="Kollektif" panose="020B0604020202020204" charset="-94"/>
              </a:rPr>
              <a:t> - Adana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3F4D6D-07DE-4344-BF31-3F0C89782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040" y="2698325"/>
            <a:ext cx="18066960" cy="41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3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 rot="10800000">
            <a:off x="11658600" y="-2"/>
            <a:ext cx="6629400" cy="10477502"/>
            <a:chOff x="0" y="0"/>
            <a:chExt cx="6350000" cy="6339840"/>
          </a:xfrm>
        </p:grpSpPr>
        <p:sp>
          <p:nvSpPr>
            <p:cNvPr id="6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64E13-5335-4058-9F0D-D2BCE2452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945" y="1"/>
            <a:ext cx="13772070" cy="1656272"/>
          </a:xfrm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Correlation</a:t>
            </a:r>
            <a:r>
              <a:rPr lang="tr-TR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Matrix</a:t>
            </a:r>
            <a:r>
              <a:rPr lang="tr-TR" dirty="0">
                <a:solidFill>
                  <a:schemeClr val="bg1"/>
                </a:solidFill>
                <a:latin typeface="Kollektif" panose="020B0604020202020204" charset="-94"/>
              </a:rPr>
              <a:t> - </a:t>
            </a:r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Nigde</a:t>
            </a:r>
            <a:endParaRPr lang="tr-TR" dirty="0">
              <a:solidFill>
                <a:schemeClr val="bg1"/>
              </a:solidFill>
              <a:latin typeface="Kollektif" panose="020B0604020202020204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3F4D6D-07DE-4344-BF31-3F0C89782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988" y="2698325"/>
            <a:ext cx="17912025" cy="428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1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1573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6982" y="-824593"/>
            <a:ext cx="12037305" cy="120180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>
                <a:alpha val="49803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346875" y="1190625"/>
            <a:ext cx="7912425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00"/>
              </a:lnSpc>
            </a:pPr>
            <a:r>
              <a:rPr lang="en-US" sz="9500" b="1" spc="665">
                <a:solidFill>
                  <a:srgbClr val="231F1D"/>
                </a:solidFill>
                <a:latin typeface="Bebas Neue"/>
              </a:rPr>
              <a:t>OUR VISION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11754" y="3038475"/>
            <a:ext cx="10247546" cy="420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29"/>
              </a:lnSpc>
            </a:pPr>
            <a:r>
              <a:rPr lang="en-US" sz="2800">
                <a:solidFill>
                  <a:srgbClr val="231F1D"/>
                </a:solidFill>
                <a:latin typeface="Kollektif"/>
              </a:rPr>
              <a:t>WE</a:t>
            </a:r>
            <a:r>
              <a:rPr lang="en-US" sz="2775">
                <a:solidFill>
                  <a:srgbClr val="231F1D"/>
                </a:solidFill>
                <a:latin typeface="Kollektif"/>
              </a:rPr>
              <a:t> INSPIRED BY NATURE AND SCIENCE</a:t>
            </a:r>
          </a:p>
          <a:p>
            <a:pPr algn="r">
              <a:lnSpc>
                <a:spcPts val="3329"/>
              </a:lnSpc>
            </a:pPr>
            <a:endParaRPr lang="en-US" sz="2775">
              <a:solidFill>
                <a:srgbClr val="231F1D"/>
              </a:solidFill>
              <a:latin typeface="Kollektif"/>
            </a:endParaRPr>
          </a:p>
          <a:p>
            <a:pPr algn="r">
              <a:lnSpc>
                <a:spcPts val="3329"/>
              </a:lnSpc>
            </a:pPr>
            <a:r>
              <a:rPr lang="en-US" sz="2775">
                <a:solidFill>
                  <a:srgbClr val="231F1D"/>
                </a:solidFill>
                <a:latin typeface="Kollektif"/>
              </a:rPr>
              <a:t>FOR A BETTER FUTURE</a:t>
            </a:r>
          </a:p>
          <a:p>
            <a:pPr algn="r">
              <a:lnSpc>
                <a:spcPts val="3329"/>
              </a:lnSpc>
            </a:pPr>
            <a:endParaRPr lang="en-US" sz="2775">
              <a:solidFill>
                <a:srgbClr val="231F1D"/>
              </a:solidFill>
              <a:latin typeface="Kollektif"/>
            </a:endParaRPr>
          </a:p>
          <a:p>
            <a:pPr algn="r">
              <a:lnSpc>
                <a:spcPts val="3329"/>
              </a:lnSpc>
            </a:pPr>
            <a:r>
              <a:rPr lang="en-US" sz="2775">
                <a:solidFill>
                  <a:srgbClr val="231F1D"/>
                </a:solidFill>
                <a:latin typeface="Kollektif"/>
              </a:rPr>
              <a:t>SUSTAINABILITY FOR LIFE</a:t>
            </a:r>
          </a:p>
          <a:p>
            <a:pPr algn="r">
              <a:lnSpc>
                <a:spcPts val="3329"/>
              </a:lnSpc>
            </a:pPr>
            <a:endParaRPr lang="en-US" sz="2775">
              <a:solidFill>
                <a:srgbClr val="231F1D"/>
              </a:solidFill>
              <a:latin typeface="Kollektif"/>
            </a:endParaRPr>
          </a:p>
          <a:p>
            <a:pPr algn="r">
              <a:lnSpc>
                <a:spcPts val="3329"/>
              </a:lnSpc>
            </a:pPr>
            <a:r>
              <a:rPr lang="en-US" sz="2775">
                <a:solidFill>
                  <a:srgbClr val="231F1D"/>
                </a:solidFill>
                <a:latin typeface="Kollektif"/>
              </a:rPr>
              <a:t>ENVIRONMENTAL AND AGRICULTURAL PROTECTION NEEDS GLOBAL SOLUTIONS</a:t>
            </a:r>
          </a:p>
          <a:p>
            <a:pPr algn="r">
              <a:lnSpc>
                <a:spcPts val="3329"/>
              </a:lnSpc>
            </a:pPr>
            <a:endParaRPr lang="en-US" sz="2775">
              <a:solidFill>
                <a:srgbClr val="231F1D"/>
              </a:solidFill>
              <a:latin typeface="Kollektif"/>
            </a:endParaRPr>
          </a:p>
          <a:p>
            <a:pPr algn="r">
              <a:lnSpc>
                <a:spcPts val="3329"/>
              </a:lnSpc>
            </a:pPr>
            <a:endParaRPr lang="en-US" sz="2775">
              <a:solidFill>
                <a:srgbClr val="231F1D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 rot="10800000">
            <a:off x="11658600" y="-2"/>
            <a:ext cx="6629400" cy="10477502"/>
            <a:chOff x="0" y="0"/>
            <a:chExt cx="6350000" cy="6339840"/>
          </a:xfrm>
        </p:grpSpPr>
        <p:sp>
          <p:nvSpPr>
            <p:cNvPr id="6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64E13-5335-4058-9F0D-D2BCE2452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945" y="1"/>
            <a:ext cx="13772070" cy="1656272"/>
          </a:xfrm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Correlation</a:t>
            </a:r>
            <a:r>
              <a:rPr lang="tr-TR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Matrix</a:t>
            </a:r>
            <a:r>
              <a:rPr lang="tr-TR" dirty="0">
                <a:solidFill>
                  <a:schemeClr val="bg1"/>
                </a:solidFill>
                <a:latin typeface="Kollektif" panose="020B0604020202020204" charset="-94"/>
              </a:rPr>
              <a:t> - Samsun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3F4D6D-07DE-4344-BF31-3F0C89782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293" y="2698325"/>
            <a:ext cx="17230454" cy="41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 rot="10800000">
            <a:off x="11658600" y="-2"/>
            <a:ext cx="6629400" cy="10477502"/>
            <a:chOff x="0" y="0"/>
            <a:chExt cx="6350000" cy="6339840"/>
          </a:xfrm>
        </p:grpSpPr>
        <p:sp>
          <p:nvSpPr>
            <p:cNvPr id="6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64E13-5335-4058-9F0D-D2BCE2452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945" y="1"/>
            <a:ext cx="13772070" cy="1656272"/>
          </a:xfrm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Correlation</a:t>
            </a:r>
            <a:r>
              <a:rPr lang="tr-TR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Matrix</a:t>
            </a:r>
            <a:r>
              <a:rPr lang="tr-TR" dirty="0">
                <a:solidFill>
                  <a:schemeClr val="bg1"/>
                </a:solidFill>
                <a:latin typeface="Kollektif" panose="020B0604020202020204" charset="-94"/>
              </a:rPr>
              <a:t> - Yozgat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3F4D6D-07DE-4344-BF31-3F0C89782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" y="1656272"/>
            <a:ext cx="18135822" cy="63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1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C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64E13-5335-4058-9F0D-D2BCE2452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945" y="2802866"/>
            <a:ext cx="6978770" cy="3581400"/>
          </a:xfrm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Decision</a:t>
            </a:r>
            <a:r>
              <a:rPr lang="tr-TR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Tree</a:t>
            </a:r>
            <a:r>
              <a:rPr lang="tr-TR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Regressor</a:t>
            </a:r>
            <a:endParaRPr lang="tr-TR" dirty="0">
              <a:solidFill>
                <a:schemeClr val="bg1"/>
              </a:solidFill>
              <a:latin typeface="Kollektif" panose="020B0604020202020204" charset="-94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5E3F4D6D-07DE-4344-BF31-3F0C89782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15" y="404793"/>
            <a:ext cx="9982877" cy="94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C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64E13-5335-4058-9F0D-D2BCE2452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945" y="2802866"/>
            <a:ext cx="6978770" cy="3581400"/>
          </a:xfrm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Linear</a:t>
            </a:r>
            <a:r>
              <a:rPr lang="tr-TR" dirty="0">
                <a:solidFill>
                  <a:schemeClr val="bg1"/>
                </a:solidFill>
                <a:latin typeface="Kollektif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Kollektif" panose="020B0604020202020204" charset="-94"/>
              </a:rPr>
              <a:t>Regression</a:t>
            </a:r>
            <a:endParaRPr lang="tr-TR" dirty="0">
              <a:solidFill>
                <a:schemeClr val="bg1"/>
              </a:solidFill>
              <a:latin typeface="Kollektif" panose="020B0604020202020204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3F4D6D-07DE-4344-BF31-3F0C89782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6714" y="404793"/>
            <a:ext cx="9982875" cy="94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64132" y="-865523"/>
            <a:ext cx="12037305" cy="120180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1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039933" y="3218453"/>
            <a:ext cx="6845625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30"/>
              </a:lnSpc>
            </a:pPr>
            <a:r>
              <a:rPr lang="en-US" sz="8500" b="1" spc="425">
                <a:solidFill>
                  <a:srgbClr val="231F1D"/>
                </a:solidFill>
                <a:latin typeface="Bebas Neue"/>
              </a:rPr>
              <a:t>CONTACT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39933" y="3722961"/>
            <a:ext cx="684562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10039933" y="4627588"/>
            <a:ext cx="10027165" cy="107092"/>
          </a:xfrm>
          <a:prstGeom prst="rect">
            <a:avLst/>
          </a:prstGeom>
          <a:solidFill>
            <a:srgbClr val="231F1D"/>
          </a:solidFill>
        </p:spPr>
      </p:sp>
      <p:sp>
        <p:nvSpPr>
          <p:cNvPr id="7" name="TextBox 7"/>
          <p:cNvSpPr txBox="1"/>
          <p:nvPr/>
        </p:nvSpPr>
        <p:spPr>
          <a:xfrm>
            <a:off x="9755932" y="4924425"/>
            <a:ext cx="6845625" cy="461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31F1D"/>
                </a:solidFill>
                <a:latin typeface="Kollektif"/>
              </a:rPr>
              <a:t>BEYCANOĞLU İŞ MERKEZI CEYHUN ATIF KANSU CAD. 104, BLOK A2, KAT 5, DAIRE 20, BALGAT, ANKARA, TURKEY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31F1D"/>
                </a:solidFill>
                <a:latin typeface="Kollektif"/>
              </a:rPr>
              <a:t>T: +90 312 473 40 05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31F1D"/>
                </a:solidFill>
                <a:latin typeface="Kollektif"/>
              </a:rPr>
              <a:t>M: +90 538 524 83 95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231F1D"/>
              </a:solidFill>
              <a:latin typeface="Kollektif"/>
            </a:endParaRPr>
          </a:p>
          <a:p>
            <a:pPr algn="l">
              <a:lnSpc>
                <a:spcPts val="3359"/>
              </a:lnSpc>
            </a:pPr>
            <a:r>
              <a:rPr lang="en-US" sz="2800">
                <a:solidFill>
                  <a:srgbClr val="231F1D"/>
                </a:solidFill>
                <a:latin typeface="Kollektif"/>
              </a:rPr>
              <a:t>ZEYNEP.YURTKURAN@BIYANS.COM</a:t>
            </a:r>
          </a:p>
          <a:p>
            <a:pPr algn="l">
              <a:lnSpc>
                <a:spcPts val="3359"/>
              </a:lnSpc>
            </a:pPr>
            <a:endParaRPr lang="en-US" sz="2800">
              <a:solidFill>
                <a:srgbClr val="231F1D"/>
              </a:solidFill>
              <a:latin typeface="Kollektif"/>
            </a:endParaRPr>
          </a:p>
          <a:p>
            <a:pPr algn="l">
              <a:lnSpc>
                <a:spcPts val="3359"/>
              </a:lnSpc>
            </a:pPr>
            <a:r>
              <a:rPr lang="en-US" sz="2800">
                <a:solidFill>
                  <a:srgbClr val="231F1D"/>
                </a:solidFill>
                <a:latin typeface="Kollektif"/>
              </a:rPr>
              <a:t>WWW.BIYANS.COM</a:t>
            </a:r>
          </a:p>
          <a:p>
            <a:pPr algn="l">
              <a:lnSpc>
                <a:spcPts val="3359"/>
              </a:lnSpc>
            </a:pPr>
            <a:endParaRPr lang="en-US" sz="2800">
              <a:solidFill>
                <a:srgbClr val="231F1D"/>
              </a:solidFill>
              <a:latin typeface="Kollektif"/>
            </a:endParaRPr>
          </a:p>
          <a:p>
            <a:pPr algn="l">
              <a:lnSpc>
                <a:spcPts val="3360"/>
              </a:lnSpc>
            </a:pPr>
            <a:endParaRPr lang="en-US" sz="2800">
              <a:solidFill>
                <a:srgbClr val="231F1D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6982" y="-824593"/>
            <a:ext cx="12037305" cy="120180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>
                <a:alpha val="49803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80000"/>
          </a:blip>
          <a:srcRect t="30878" b="30858"/>
          <a:stretch>
            <a:fillRect/>
          </a:stretch>
        </p:blipFill>
        <p:spPr>
          <a:xfrm>
            <a:off x="-418014" y="-428529"/>
            <a:ext cx="19124028" cy="487523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399611" y="6204619"/>
            <a:ext cx="4020047" cy="2396872"/>
            <a:chOff x="0" y="-9525"/>
            <a:chExt cx="5360062" cy="3195829"/>
          </a:xfrm>
        </p:grpSpPr>
        <p:sp>
          <p:nvSpPr>
            <p:cNvPr id="6" name="TextBox 6"/>
            <p:cNvSpPr txBox="1"/>
            <p:nvPr/>
          </p:nvSpPr>
          <p:spPr>
            <a:xfrm>
              <a:off x="20595" y="1425026"/>
              <a:ext cx="5318873" cy="176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 spc="47">
                  <a:solidFill>
                    <a:srgbClr val="231F1D"/>
                  </a:solidFill>
                  <a:latin typeface="Kollektif"/>
                </a:rPr>
                <a:t>Expertise in developing and troubleshooting methods for various b</a:t>
              </a:r>
              <a:r>
                <a:rPr lang="en-US" sz="1875" spc="46">
                  <a:solidFill>
                    <a:srgbClr val="231F1D"/>
                  </a:solidFill>
                  <a:latin typeface="Kollektif"/>
                </a:rPr>
                <a:t>iophysical characterization tools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36006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231F1D"/>
                  </a:solidFill>
                  <a:latin typeface="Kollektif"/>
                </a:rPr>
                <a:t>SILA TOKSÖZ ATACA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595" y="712859"/>
              <a:ext cx="5318873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300" spc="57" dirty="0" smtClean="0">
                  <a:solidFill>
                    <a:srgbClr val="231F1D"/>
                  </a:solidFill>
                  <a:latin typeface="Kollektif"/>
                </a:rPr>
                <a:t>Co-Founder</a:t>
              </a:r>
              <a:r>
                <a:rPr lang="tr-TR" sz="2300" spc="57" dirty="0" smtClean="0">
                  <a:solidFill>
                    <a:srgbClr val="231F1D"/>
                  </a:solidFill>
                  <a:latin typeface="Kollektif"/>
                </a:rPr>
                <a:t>, </a:t>
              </a: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PhD</a:t>
              </a:r>
              <a:r>
                <a:rPr lang="tr-TR" sz="2300" spc="57" dirty="0" smtClean="0">
                  <a:solidFill>
                    <a:srgbClr val="231F1D"/>
                  </a:solidFill>
                  <a:latin typeface="Kollektif"/>
                </a:rPr>
                <a:t>.</a:t>
              </a:r>
              <a:endParaRPr lang="en-US" sz="2300" spc="57" dirty="0">
                <a:solidFill>
                  <a:srgbClr val="231F1D"/>
                </a:solidFill>
                <a:latin typeface="Kollektif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87245" y="6211763"/>
            <a:ext cx="4187019" cy="2488985"/>
            <a:chOff x="0" y="0"/>
            <a:chExt cx="5582692" cy="3318647"/>
          </a:xfrm>
        </p:grpSpPr>
        <p:sp>
          <p:nvSpPr>
            <p:cNvPr id="10" name="TextBox 10"/>
            <p:cNvSpPr txBox="1"/>
            <p:nvPr/>
          </p:nvSpPr>
          <p:spPr>
            <a:xfrm>
              <a:off x="21450" y="1486192"/>
              <a:ext cx="5539792" cy="183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0"/>
                </a:lnSpc>
              </a:pPr>
              <a:r>
                <a:rPr lang="en-US" sz="1978" spc="49">
                  <a:solidFill>
                    <a:srgbClr val="231F1D"/>
                  </a:solidFill>
                  <a:latin typeface="Kollektif"/>
                </a:rPr>
                <a:t>Expertise on Electronic Warfare, Laser Induced Breakdown Spectroscopy, Laser based </a:t>
              </a:r>
              <a:r>
                <a:rPr lang="en-US" sz="1952" spc="48">
                  <a:solidFill>
                    <a:srgbClr val="231F1D"/>
                  </a:solidFill>
                  <a:latin typeface="Kollektif"/>
                </a:rPr>
                <a:t>and Electro-optical Systems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582692" cy="591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916">
                  <a:solidFill>
                    <a:srgbClr val="231F1D"/>
                  </a:solidFill>
                  <a:latin typeface="Kollektif"/>
                </a:rPr>
                <a:t>ELIF YURDANUR TAŞEL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450" y="744841"/>
              <a:ext cx="5539792" cy="53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3"/>
                </a:lnSpc>
              </a:pPr>
              <a:r>
                <a:rPr lang="en-US" sz="2395" spc="59">
                  <a:solidFill>
                    <a:srgbClr val="231F1D"/>
                  </a:solidFill>
                  <a:latin typeface="Kollektif"/>
                </a:rPr>
                <a:t>Supervisor, Physicist, PhD.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80709" y="6211763"/>
            <a:ext cx="4020047" cy="2808828"/>
            <a:chOff x="0" y="0"/>
            <a:chExt cx="5360062" cy="3745104"/>
          </a:xfrm>
        </p:grpSpPr>
        <p:sp>
          <p:nvSpPr>
            <p:cNvPr id="14" name="TextBox 14"/>
            <p:cNvSpPr txBox="1"/>
            <p:nvPr/>
          </p:nvSpPr>
          <p:spPr>
            <a:xfrm>
              <a:off x="20595" y="1983826"/>
              <a:ext cx="5318873" cy="176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900" spc="47">
                  <a:solidFill>
                    <a:srgbClr val="231F1D"/>
                  </a:solidFill>
                  <a:latin typeface="Kollektif"/>
                </a:rPr>
                <a:t>Biologist, Project Coordinator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47">
                  <a:solidFill>
                    <a:srgbClr val="231F1D"/>
                  </a:solidFill>
                  <a:latin typeface="Kollektif"/>
                </a:rPr>
                <a:t>Expertise on pesticide remediation, pesticide residue detection on environmental samples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360062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231F1D"/>
                  </a:solidFill>
                  <a:latin typeface="Kollektif"/>
                </a:rPr>
                <a:t>ZEYNEP YURTKURAN CETEREZ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595" y="1271659"/>
              <a:ext cx="5318873" cy="512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300" spc="57">
                  <a:solidFill>
                    <a:srgbClr val="231F1D"/>
                  </a:solidFill>
                  <a:latin typeface="Kollektif"/>
                </a:rPr>
                <a:t>Co-Founder, Manager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16308"/>
          <a:stretch>
            <a:fillRect/>
          </a:stretch>
        </p:blipFill>
        <p:spPr>
          <a:xfrm>
            <a:off x="2195294" y="3258451"/>
            <a:ext cx="2990877" cy="237651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8154" r="8154"/>
          <a:stretch>
            <a:fillRect/>
          </a:stretch>
        </p:blipFill>
        <p:spPr>
          <a:xfrm>
            <a:off x="7648562" y="3258451"/>
            <a:ext cx="2990877" cy="237651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 t="10270" b="10270"/>
          <a:stretch>
            <a:fillRect/>
          </a:stretch>
        </p:blipFill>
        <p:spPr>
          <a:xfrm>
            <a:off x="13101829" y="3258451"/>
            <a:ext cx="2990877" cy="237651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503538" y="1152207"/>
            <a:ext cx="1328092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b="1" spc="300">
                <a:solidFill>
                  <a:srgbClr val="F7F9F8"/>
                </a:solidFill>
                <a:latin typeface="Kollektif"/>
              </a:rPr>
              <a:t>Multidisciplinary Team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 l="50598" t="26994" r="2499" b="13955"/>
          <a:stretch>
            <a:fillRect/>
          </a:stretch>
        </p:blipFill>
        <p:spPr>
          <a:xfrm>
            <a:off x="2195294" y="3087721"/>
            <a:ext cx="3031018" cy="254724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rcRect t="11603" b="5274"/>
          <a:stretch>
            <a:fillRect/>
          </a:stretch>
        </p:blipFill>
        <p:spPr>
          <a:xfrm>
            <a:off x="7648083" y="3212778"/>
            <a:ext cx="2991356" cy="24864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6982" y="-824593"/>
            <a:ext cx="12037305" cy="120180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>
                <a:alpha val="49803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80000"/>
          </a:blip>
          <a:srcRect t="30878" b="30858"/>
          <a:stretch>
            <a:fillRect/>
          </a:stretch>
        </p:blipFill>
        <p:spPr>
          <a:xfrm>
            <a:off x="-418014" y="-428529"/>
            <a:ext cx="19124028" cy="487523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133977" y="6211763"/>
            <a:ext cx="4020047" cy="2389728"/>
            <a:chOff x="0" y="0"/>
            <a:chExt cx="5360062" cy="3186304"/>
          </a:xfrm>
        </p:grpSpPr>
        <p:sp>
          <p:nvSpPr>
            <p:cNvPr id="6" name="TextBox 6"/>
            <p:cNvSpPr txBox="1"/>
            <p:nvPr/>
          </p:nvSpPr>
          <p:spPr>
            <a:xfrm>
              <a:off x="20595" y="1425026"/>
              <a:ext cx="5318873" cy="176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 spc="47">
                  <a:solidFill>
                    <a:srgbClr val="231F1D"/>
                  </a:solidFill>
                  <a:latin typeface="Kollektif"/>
                </a:rPr>
                <a:t>Expertise on database and software development, qualitative and quantitative analysis and calibration.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36006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231F1D"/>
                  </a:solidFill>
                  <a:latin typeface="Kollektif"/>
                </a:rPr>
                <a:t>UGUR GUDELEK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595" y="712859"/>
              <a:ext cx="5318873" cy="512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300" spc="57">
                  <a:solidFill>
                    <a:srgbClr val="231F1D"/>
                  </a:solidFill>
                  <a:latin typeface="Kollektif"/>
                </a:rPr>
                <a:t>Electric &amp; Electronic Engineer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87245" y="6211763"/>
            <a:ext cx="4020047" cy="2056353"/>
            <a:chOff x="0" y="0"/>
            <a:chExt cx="5360062" cy="2741804"/>
          </a:xfrm>
        </p:grpSpPr>
        <p:sp>
          <p:nvSpPr>
            <p:cNvPr id="10" name="TextBox 10"/>
            <p:cNvSpPr txBox="1"/>
            <p:nvPr/>
          </p:nvSpPr>
          <p:spPr>
            <a:xfrm>
              <a:off x="20595" y="1425026"/>
              <a:ext cx="5318873" cy="1316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 spc="47">
                  <a:solidFill>
                    <a:srgbClr val="231F1D"/>
                  </a:solidFill>
                  <a:latin typeface="Kollektif"/>
                </a:rPr>
                <a:t>Design Engineer, Expertise on Solidworks, Ansys design programs and production process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36006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231F1D"/>
                  </a:solidFill>
                  <a:latin typeface="Kollektif"/>
                </a:rPr>
                <a:t>GÖKHAN ÇETEREZ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595" y="712859"/>
              <a:ext cx="5318873" cy="512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300" spc="57">
                  <a:solidFill>
                    <a:srgbClr val="231F1D"/>
                  </a:solidFill>
                  <a:latin typeface="Kollektif"/>
                </a:rPr>
                <a:t>Material Engineer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80709" y="6211763"/>
            <a:ext cx="4020047" cy="1722978"/>
            <a:chOff x="0" y="0"/>
            <a:chExt cx="5360062" cy="2297304"/>
          </a:xfrm>
        </p:grpSpPr>
        <p:sp>
          <p:nvSpPr>
            <p:cNvPr id="14" name="TextBox 14"/>
            <p:cNvSpPr txBox="1"/>
            <p:nvPr/>
          </p:nvSpPr>
          <p:spPr>
            <a:xfrm>
              <a:off x="20595" y="1425026"/>
              <a:ext cx="5318873" cy="872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 spc="47">
                  <a:solidFill>
                    <a:srgbClr val="231F1D"/>
                  </a:solidFill>
                  <a:latin typeface="Kollektif"/>
                </a:rPr>
                <a:t>Expertise on Soil and Fertilizers, Plant Nutrition Technologies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36006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231F1D"/>
                  </a:solidFill>
                  <a:latin typeface="Kollektif"/>
                </a:rPr>
                <a:t>ESRA BOZTEPE ÇETİN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595" y="712859"/>
              <a:ext cx="5318873" cy="512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300" spc="57">
                  <a:solidFill>
                    <a:srgbClr val="231F1D"/>
                  </a:solidFill>
                  <a:latin typeface="Kollektif"/>
                </a:rPr>
                <a:t>Agriculture Engineer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16308"/>
          <a:stretch>
            <a:fillRect/>
          </a:stretch>
        </p:blipFill>
        <p:spPr>
          <a:xfrm>
            <a:off x="2195294" y="3258451"/>
            <a:ext cx="2990877" cy="237651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8154" r="8154"/>
          <a:stretch>
            <a:fillRect/>
          </a:stretch>
        </p:blipFill>
        <p:spPr>
          <a:xfrm>
            <a:off x="7648562" y="3258451"/>
            <a:ext cx="2990877" cy="237651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 r="16151"/>
          <a:stretch>
            <a:fillRect/>
          </a:stretch>
        </p:blipFill>
        <p:spPr>
          <a:xfrm>
            <a:off x="13101829" y="3258451"/>
            <a:ext cx="2990877" cy="237651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503538" y="1152207"/>
            <a:ext cx="1328092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b="1" spc="300">
                <a:solidFill>
                  <a:srgbClr val="F7F9F8"/>
                </a:solidFill>
                <a:latin typeface="Kollektif"/>
              </a:rPr>
              <a:t>Multidisciplinary Team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 l="3724" t="5138" r="18254" b="34661"/>
          <a:stretch>
            <a:fillRect/>
          </a:stretch>
        </p:blipFill>
        <p:spPr>
          <a:xfrm>
            <a:off x="2195294" y="3207210"/>
            <a:ext cx="3064662" cy="242775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rcRect t="11305" b="11305"/>
          <a:stretch>
            <a:fillRect/>
          </a:stretch>
        </p:blipFill>
        <p:spPr>
          <a:xfrm>
            <a:off x="7608877" y="3258945"/>
            <a:ext cx="3070245" cy="237602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rcRect t="10493" b="10493"/>
          <a:stretch>
            <a:fillRect/>
          </a:stretch>
        </p:blipFill>
        <p:spPr>
          <a:xfrm>
            <a:off x="13092885" y="3258945"/>
            <a:ext cx="3007134" cy="2376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6982" y="-824593"/>
            <a:ext cx="12037305" cy="120180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>
                <a:alpha val="49803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80000"/>
          </a:blip>
          <a:srcRect t="30878" b="30858"/>
          <a:stretch>
            <a:fillRect/>
          </a:stretch>
        </p:blipFill>
        <p:spPr>
          <a:xfrm>
            <a:off x="-418014" y="-374580"/>
            <a:ext cx="19124028" cy="487523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133977" y="6204619"/>
            <a:ext cx="4020047" cy="1768411"/>
            <a:chOff x="0" y="-9525"/>
            <a:chExt cx="5360062" cy="2357880"/>
          </a:xfrm>
        </p:grpSpPr>
        <p:sp>
          <p:nvSpPr>
            <p:cNvPr id="6" name="TextBox 6"/>
            <p:cNvSpPr txBox="1"/>
            <p:nvPr/>
          </p:nvSpPr>
          <p:spPr>
            <a:xfrm>
              <a:off x="20595" y="1425026"/>
              <a:ext cx="5318873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 spc="47" dirty="0">
                  <a:solidFill>
                    <a:srgbClr val="231F1D"/>
                  </a:solidFill>
                  <a:latin typeface="Kollektif"/>
                </a:rPr>
                <a:t>Expertise on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systematic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botany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and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fermentation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systems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.</a:t>
              </a:r>
              <a:endParaRPr lang="en-US" sz="1900" spc="47" dirty="0">
                <a:solidFill>
                  <a:srgbClr val="231F1D"/>
                </a:solidFill>
                <a:latin typeface="Kollektif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360062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tr-TR" sz="2800" dirty="0" smtClean="0">
                  <a:solidFill>
                    <a:srgbClr val="231F1D"/>
                  </a:solidFill>
                  <a:latin typeface="Kollektif"/>
                </a:rPr>
                <a:t>GÜL AYYILDIZ</a:t>
              </a:r>
              <a:endParaRPr lang="en-US" sz="2800" dirty="0">
                <a:solidFill>
                  <a:srgbClr val="231F1D"/>
                </a:solidFill>
                <a:latin typeface="Kollektif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595" y="712859"/>
              <a:ext cx="5318873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Plant</a:t>
              </a:r>
              <a:r>
                <a:rPr lang="tr-TR" sz="2300" spc="5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Biologist</a:t>
              </a:r>
              <a:r>
                <a:rPr lang="tr-TR" sz="2300" spc="57" dirty="0" smtClean="0">
                  <a:solidFill>
                    <a:srgbClr val="231F1D"/>
                  </a:solidFill>
                  <a:latin typeface="Kollektif"/>
                </a:rPr>
                <a:t>, </a:t>
              </a: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PhD</a:t>
              </a:r>
              <a:r>
                <a:rPr lang="tr-TR" sz="2300" spc="57" dirty="0" smtClean="0">
                  <a:solidFill>
                    <a:srgbClr val="231F1D"/>
                  </a:solidFill>
                  <a:latin typeface="Kollektif"/>
                </a:rPr>
                <a:t>.</a:t>
              </a:r>
              <a:endParaRPr lang="en-US" sz="2300" spc="57" dirty="0">
                <a:solidFill>
                  <a:srgbClr val="231F1D"/>
                </a:solidFill>
                <a:latin typeface="Kollektif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87245" y="6204619"/>
            <a:ext cx="4329155" cy="2114659"/>
            <a:chOff x="0" y="-9525"/>
            <a:chExt cx="5772206" cy="2819544"/>
          </a:xfrm>
        </p:grpSpPr>
        <p:sp>
          <p:nvSpPr>
            <p:cNvPr id="10" name="TextBox 10"/>
            <p:cNvSpPr txBox="1"/>
            <p:nvPr/>
          </p:nvSpPr>
          <p:spPr>
            <a:xfrm>
              <a:off x="20595" y="1425025"/>
              <a:ext cx="5318873" cy="138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Expert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on meta-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analysis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of </a:t>
              </a:r>
              <a:r>
                <a:rPr lang="tr-TR" sz="2000" dirty="0" err="1"/>
                <a:t>carbon</a:t>
              </a:r>
              <a:r>
                <a:rPr lang="tr-TR" sz="2000" dirty="0"/>
                <a:t> </a:t>
              </a:r>
              <a:r>
                <a:rPr lang="tr-TR" sz="2000" dirty="0" err="1"/>
                <a:t>sequestration</a:t>
              </a:r>
              <a:r>
                <a:rPr lang="tr-TR" sz="2000" dirty="0"/>
                <a:t> </a:t>
              </a:r>
              <a:r>
                <a:rPr lang="tr-TR" sz="2000" dirty="0" err="1"/>
                <a:t>and</a:t>
              </a:r>
              <a:r>
                <a:rPr lang="tr-TR" sz="2000" dirty="0"/>
                <a:t> </a:t>
              </a:r>
              <a:r>
                <a:rPr lang="tr-TR" sz="2000" dirty="0" err="1"/>
                <a:t>nutrient</a:t>
              </a:r>
              <a:r>
                <a:rPr lang="tr-TR" sz="2000" dirty="0"/>
                <a:t> </a:t>
              </a:r>
              <a:r>
                <a:rPr lang="tr-TR" sz="2000" dirty="0" err="1"/>
                <a:t>cycling</a:t>
              </a:r>
              <a:r>
                <a:rPr lang="tr-TR" sz="2000" dirty="0"/>
                <a:t> in </a:t>
              </a:r>
              <a:r>
                <a:rPr lang="tr-TR" sz="2000" dirty="0" err="1"/>
                <a:t>soils</a:t>
              </a:r>
              <a:endParaRPr lang="en-US" sz="1900" spc="47" dirty="0">
                <a:solidFill>
                  <a:srgbClr val="231F1D"/>
                </a:solidFill>
                <a:latin typeface="Kollektif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772206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tr-TR" sz="2800" dirty="0" smtClean="0">
                  <a:solidFill>
                    <a:srgbClr val="231F1D"/>
                  </a:solidFill>
                  <a:latin typeface="Kollektif"/>
                </a:rPr>
                <a:t>JOOST ALEID KEUSKAMP</a:t>
              </a:r>
              <a:endParaRPr lang="en-US" sz="2800" dirty="0">
                <a:solidFill>
                  <a:srgbClr val="231F1D"/>
                </a:solidFill>
                <a:latin typeface="Kollektif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595" y="712859"/>
              <a:ext cx="5751611" cy="547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Ecologist</a:t>
              </a:r>
              <a:r>
                <a:rPr lang="tr-TR" sz="2300" spc="57" dirty="0" smtClean="0">
                  <a:solidFill>
                    <a:srgbClr val="231F1D"/>
                  </a:solidFill>
                  <a:latin typeface="Kollektif"/>
                </a:rPr>
                <a:t>, Post </a:t>
              </a: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Doc</a:t>
              </a:r>
              <a:r>
                <a:rPr lang="tr-TR" sz="2300" spc="5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Researcher</a:t>
              </a:r>
              <a:endParaRPr lang="en-US" sz="2300" spc="57" dirty="0">
                <a:solidFill>
                  <a:srgbClr val="231F1D"/>
                </a:solidFill>
                <a:latin typeface="Kollektif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80709" y="6204619"/>
            <a:ext cx="4020047" cy="2460910"/>
            <a:chOff x="0" y="-9525"/>
            <a:chExt cx="5360062" cy="3281212"/>
          </a:xfrm>
        </p:grpSpPr>
        <p:sp>
          <p:nvSpPr>
            <p:cNvPr id="14" name="TextBox 14"/>
            <p:cNvSpPr txBox="1"/>
            <p:nvPr/>
          </p:nvSpPr>
          <p:spPr>
            <a:xfrm>
              <a:off x="20595" y="1425027"/>
              <a:ext cx="5318873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endParaRPr lang="tr-TR" sz="1900" spc="47" dirty="0" smtClean="0">
                <a:solidFill>
                  <a:srgbClr val="231F1D"/>
                </a:solidFill>
                <a:latin typeface="Kollektif"/>
              </a:endParaRPr>
            </a:p>
            <a:p>
              <a:pPr algn="ctr">
                <a:lnSpc>
                  <a:spcPts val="2660"/>
                </a:lnSpc>
              </a:pPr>
              <a:r>
                <a:rPr lang="en-US" sz="1900" spc="47" dirty="0" smtClean="0">
                  <a:solidFill>
                    <a:srgbClr val="231F1D"/>
                  </a:solidFill>
                  <a:latin typeface="Kollektif"/>
                </a:rPr>
                <a:t>Expertise </a:t>
              </a:r>
              <a:r>
                <a:rPr lang="en-US" sz="1900" spc="47" dirty="0">
                  <a:solidFill>
                    <a:srgbClr val="231F1D"/>
                  </a:solidFill>
                  <a:latin typeface="Kollektif"/>
                </a:rPr>
                <a:t>on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technological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device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development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in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the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R&amp;D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and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defence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1900" spc="47" dirty="0" err="1" smtClean="0">
                  <a:solidFill>
                    <a:srgbClr val="231F1D"/>
                  </a:solidFill>
                  <a:latin typeface="Kollektif"/>
                </a:rPr>
                <a:t>field</a:t>
              </a:r>
              <a:r>
                <a:rPr lang="tr-TR" sz="1900" spc="47" dirty="0" smtClean="0">
                  <a:solidFill>
                    <a:srgbClr val="231F1D"/>
                  </a:solidFill>
                  <a:latin typeface="Kollektif"/>
                </a:rPr>
                <a:t>. </a:t>
              </a:r>
              <a:endParaRPr lang="en-US" sz="1900" spc="47" dirty="0">
                <a:solidFill>
                  <a:srgbClr val="231F1D"/>
                </a:solidFill>
                <a:latin typeface="Kollektif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360062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tr-TR" sz="2800" dirty="0" smtClean="0">
                  <a:solidFill>
                    <a:srgbClr val="231F1D"/>
                  </a:solidFill>
                  <a:latin typeface="Kollektif"/>
                </a:rPr>
                <a:t>YAVUZ TEMEL</a:t>
              </a:r>
              <a:endParaRPr lang="en-US" sz="2800" dirty="0">
                <a:solidFill>
                  <a:srgbClr val="231F1D"/>
                </a:solidFill>
                <a:latin typeface="Kollektif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595" y="712859"/>
              <a:ext cx="5318873" cy="10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Senior</a:t>
              </a:r>
              <a:r>
                <a:rPr lang="tr-TR" sz="2300" spc="5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Mechanical</a:t>
              </a:r>
              <a:r>
                <a:rPr lang="tr-TR" sz="2300" spc="5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and</a:t>
              </a:r>
              <a:r>
                <a:rPr lang="tr-TR" sz="2300" spc="5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Electrical</a:t>
              </a:r>
              <a:r>
                <a:rPr lang="tr-TR" sz="2300" spc="57" dirty="0" smtClean="0">
                  <a:solidFill>
                    <a:srgbClr val="231F1D"/>
                  </a:solidFill>
                  <a:latin typeface="Kollektif"/>
                </a:rPr>
                <a:t> </a:t>
              </a:r>
              <a:r>
                <a:rPr lang="tr-TR" sz="2300" spc="57" dirty="0" err="1" smtClean="0">
                  <a:solidFill>
                    <a:srgbClr val="231F1D"/>
                  </a:solidFill>
                  <a:latin typeface="Kollektif"/>
                </a:rPr>
                <a:t>Technician</a:t>
              </a:r>
              <a:endParaRPr lang="en-US" sz="2300" spc="57" dirty="0">
                <a:solidFill>
                  <a:srgbClr val="231F1D"/>
                </a:solidFill>
                <a:latin typeface="Kollektif"/>
              </a:endParaR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16308"/>
          <a:stretch>
            <a:fillRect/>
          </a:stretch>
        </p:blipFill>
        <p:spPr>
          <a:xfrm>
            <a:off x="2195294" y="3258451"/>
            <a:ext cx="2990877" cy="237651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8154" r="8154"/>
          <a:stretch>
            <a:fillRect/>
          </a:stretch>
        </p:blipFill>
        <p:spPr>
          <a:xfrm>
            <a:off x="7648562" y="3258451"/>
            <a:ext cx="2990877" cy="237651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 r="16151"/>
          <a:stretch>
            <a:fillRect/>
          </a:stretch>
        </p:blipFill>
        <p:spPr>
          <a:xfrm>
            <a:off x="13101829" y="3258451"/>
            <a:ext cx="2990877" cy="237651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503538" y="1152207"/>
            <a:ext cx="1328092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b="1" spc="300" dirty="0">
                <a:solidFill>
                  <a:srgbClr val="F7F9F8"/>
                </a:solidFill>
                <a:latin typeface="Kollektif"/>
              </a:rPr>
              <a:t>Multidisciplinary Team</a:t>
            </a:r>
          </a:p>
        </p:txBody>
      </p:sp>
      <p:pic>
        <p:nvPicPr>
          <p:cNvPr id="24" name="Resim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8" t="1" r="7142" b="48419"/>
          <a:stretch/>
        </p:blipFill>
        <p:spPr>
          <a:xfrm>
            <a:off x="2219995" y="2702936"/>
            <a:ext cx="3005861" cy="3019635"/>
          </a:xfrm>
          <a:prstGeom prst="rect">
            <a:avLst/>
          </a:prstGeom>
        </p:spPr>
      </p:pic>
      <p:pic>
        <p:nvPicPr>
          <p:cNvPr id="26" name="Resim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1"/>
          <a:stretch/>
        </p:blipFill>
        <p:spPr>
          <a:xfrm>
            <a:off x="7648562" y="2702937"/>
            <a:ext cx="2999821" cy="3050164"/>
          </a:xfrm>
          <a:prstGeom prst="rect">
            <a:avLst/>
          </a:prstGeom>
        </p:spPr>
      </p:pic>
      <p:pic>
        <p:nvPicPr>
          <p:cNvPr id="27" name="Resim 2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7" t="11834" r="-507" b="-57"/>
          <a:stretch/>
        </p:blipFill>
        <p:spPr>
          <a:xfrm>
            <a:off x="13101829" y="2705100"/>
            <a:ext cx="3133738" cy="32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25796" y="9742805"/>
            <a:ext cx="6381204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1700" spc="170">
                <a:solidFill>
                  <a:srgbClr val="F7F9F8"/>
                </a:solidFill>
                <a:latin typeface="Kollektif"/>
              </a:rPr>
              <a:t>MDMI • 2020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44714" y="7406723"/>
            <a:ext cx="4221198" cy="4214445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580442" y="2845109"/>
            <a:ext cx="8901327" cy="4596782"/>
            <a:chOff x="0" y="0"/>
            <a:chExt cx="11868436" cy="6129043"/>
          </a:xfrm>
        </p:grpSpPr>
        <p:sp>
          <p:nvSpPr>
            <p:cNvPr id="6" name="TextBox 6"/>
            <p:cNvSpPr txBox="1"/>
            <p:nvPr/>
          </p:nvSpPr>
          <p:spPr>
            <a:xfrm>
              <a:off x="2145523" y="161925"/>
              <a:ext cx="9722913" cy="164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30"/>
                </a:lnSpc>
              </a:pPr>
              <a:r>
                <a:rPr lang="en-US" sz="8500" b="1" spc="425">
                  <a:solidFill>
                    <a:srgbClr val="40C6CC"/>
                  </a:solidFill>
                  <a:latin typeface="Bebas Neue"/>
                </a:rPr>
                <a:t>OUR STRATEGY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45523" y="2028618"/>
              <a:ext cx="9599345" cy="180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4500" b="1" spc="225">
                  <a:solidFill>
                    <a:srgbClr val="F7F9F8"/>
                  </a:solidFill>
                  <a:latin typeface="Bebas Neue"/>
                </a:rPr>
                <a:t>CUSTOMER PARTNERSHIP RELATED</a:t>
              </a:r>
            </a:p>
            <a:p>
              <a:pPr algn="l">
                <a:lnSpc>
                  <a:spcPts val="4950"/>
                </a:lnSpc>
              </a:pPr>
              <a:r>
                <a:rPr lang="en-US" sz="4500" b="1" spc="225">
                  <a:solidFill>
                    <a:srgbClr val="F7F9F8"/>
                  </a:solidFill>
                  <a:latin typeface="Bebas Neue"/>
                </a:rPr>
                <a:t>LIFECYCLE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4182373"/>
              <a:ext cx="11868436" cy="101600"/>
            </a:xfrm>
            <a:prstGeom prst="rect">
              <a:avLst/>
            </a:prstGeom>
            <a:solidFill>
              <a:srgbClr val="40C6C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145523" y="4672141"/>
              <a:ext cx="9599803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80" dirty="0">
                  <a:solidFill>
                    <a:srgbClr val="F7F9F8"/>
                  </a:solidFill>
                  <a:latin typeface="Kollektif"/>
                </a:rPr>
                <a:t>We believe that our customers are</a:t>
              </a:r>
            </a:p>
            <a:p>
              <a:pPr algn="l">
                <a:lnSpc>
                  <a:spcPts val="4480"/>
                </a:lnSpc>
              </a:pPr>
              <a:r>
                <a:rPr lang="en-US" sz="3200" spc="80" dirty="0">
                  <a:solidFill>
                    <a:srgbClr val="F7F9F8"/>
                  </a:solidFill>
                  <a:latin typeface="Kollektif"/>
                </a:rPr>
                <a:t>our future partners...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9474" r="9474"/>
          <a:stretch>
            <a:fillRect/>
          </a:stretch>
        </p:blipFill>
        <p:spPr>
          <a:xfrm>
            <a:off x="8960198" y="1392821"/>
            <a:ext cx="8299102" cy="68702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64132" y="-865523"/>
            <a:ext cx="12037305" cy="120180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28700" y="3924300"/>
            <a:ext cx="4781550" cy="5334000"/>
          </a:xfrm>
          <a:prstGeom prst="rect">
            <a:avLst/>
          </a:prstGeom>
          <a:solidFill>
            <a:srgbClr val="F7F9F8"/>
          </a:solidFill>
        </p:spPr>
      </p:sp>
      <p:sp>
        <p:nvSpPr>
          <p:cNvPr id="5" name="AutoShape 5"/>
          <p:cNvSpPr/>
          <p:nvPr/>
        </p:nvSpPr>
        <p:spPr>
          <a:xfrm>
            <a:off x="12489355" y="3924300"/>
            <a:ext cx="4781550" cy="5334000"/>
          </a:xfrm>
          <a:prstGeom prst="rect">
            <a:avLst/>
          </a:prstGeom>
          <a:solidFill>
            <a:srgbClr val="F7F9F8"/>
          </a:solidFill>
        </p:spPr>
      </p:sp>
      <p:grpSp>
        <p:nvGrpSpPr>
          <p:cNvPr id="6" name="Group 6"/>
          <p:cNvGrpSpPr/>
          <p:nvPr/>
        </p:nvGrpSpPr>
        <p:grpSpPr>
          <a:xfrm>
            <a:off x="4808856" y="1228725"/>
            <a:ext cx="14372624" cy="1544080"/>
            <a:chOff x="0" y="0"/>
            <a:chExt cx="19163499" cy="2058773"/>
          </a:xfrm>
        </p:grpSpPr>
        <p:sp>
          <p:nvSpPr>
            <p:cNvPr id="7" name="AutoShape 7"/>
            <p:cNvSpPr/>
            <p:nvPr/>
          </p:nvSpPr>
          <p:spPr>
            <a:xfrm>
              <a:off x="0" y="1915984"/>
              <a:ext cx="19163499" cy="142789"/>
            </a:xfrm>
            <a:prstGeom prst="rect">
              <a:avLst/>
            </a:prstGeom>
            <a:solidFill>
              <a:srgbClr val="40C6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61925"/>
              <a:ext cx="15731500" cy="164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30"/>
                </a:lnSpc>
              </a:pPr>
              <a:r>
                <a:rPr lang="en-US" sz="8500" b="1" spc="425">
                  <a:solidFill>
                    <a:srgbClr val="F7F9F8"/>
                  </a:solidFill>
                  <a:latin typeface="Bebas Neue"/>
                </a:rPr>
                <a:t>SERVICES &amp; SOLUTIONS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6753225" y="3924300"/>
            <a:ext cx="4781550" cy="5334000"/>
          </a:xfrm>
          <a:prstGeom prst="rect">
            <a:avLst/>
          </a:prstGeom>
          <a:solidFill>
            <a:srgbClr val="F7F9F8"/>
          </a:solidFill>
        </p:spPr>
      </p:sp>
      <p:sp>
        <p:nvSpPr>
          <p:cNvPr id="10" name="TextBox 10"/>
          <p:cNvSpPr txBox="1"/>
          <p:nvPr/>
        </p:nvSpPr>
        <p:spPr>
          <a:xfrm>
            <a:off x="1501612" y="4349793"/>
            <a:ext cx="379762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231F1D"/>
                </a:solidFill>
                <a:latin typeface="Kollektif"/>
              </a:rPr>
              <a:t>LABORATORY ANALYSES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8796" y="5544185"/>
            <a:ext cx="3835725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300" spc="57">
                <a:solidFill>
                  <a:srgbClr val="231F1D"/>
                </a:solidFill>
                <a:latin typeface="Kollektif"/>
              </a:rPr>
              <a:t>•Microbiology Analysis</a:t>
            </a:r>
          </a:p>
          <a:p>
            <a:pPr algn="ctr">
              <a:lnSpc>
                <a:spcPts val="3149"/>
              </a:lnSpc>
            </a:pPr>
            <a:r>
              <a:rPr lang="en-US" sz="2300" spc="57">
                <a:solidFill>
                  <a:srgbClr val="231F1D"/>
                </a:solidFill>
                <a:latin typeface="Kollektif"/>
              </a:rPr>
              <a:t>•Molecular Biology and Genetic Analysis</a:t>
            </a:r>
          </a:p>
          <a:p>
            <a:pPr algn="ctr">
              <a:lnSpc>
                <a:spcPts val="3149"/>
              </a:lnSpc>
            </a:pPr>
            <a:r>
              <a:rPr lang="en-US" sz="2300" spc="57">
                <a:solidFill>
                  <a:srgbClr val="231F1D"/>
                </a:solidFill>
                <a:latin typeface="Kollektif"/>
              </a:rPr>
              <a:t>•Water Quality Analysis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539563" y="5231557"/>
            <a:ext cx="3759825" cy="64333"/>
          </a:xfrm>
          <a:prstGeom prst="rect">
            <a:avLst/>
          </a:prstGeom>
          <a:solidFill>
            <a:srgbClr val="40C6CC"/>
          </a:solidFill>
        </p:spPr>
      </p:sp>
      <p:sp>
        <p:nvSpPr>
          <p:cNvPr id="13" name="TextBox 13"/>
          <p:cNvSpPr txBox="1"/>
          <p:nvPr/>
        </p:nvSpPr>
        <p:spPr>
          <a:xfrm>
            <a:off x="7375548" y="4349793"/>
            <a:ext cx="379762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231F1D"/>
                </a:solidFill>
                <a:latin typeface="Kollektif"/>
              </a:rPr>
              <a:t>SERVICES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26137" y="5534660"/>
            <a:ext cx="3835725" cy="159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57">
                <a:solidFill>
                  <a:srgbClr val="231F1D"/>
                </a:solidFill>
                <a:latin typeface="Kollektif"/>
              </a:rPr>
              <a:t>•Biodiversity Field Analysis</a:t>
            </a:r>
          </a:p>
          <a:p>
            <a:pPr algn="ctr">
              <a:lnSpc>
                <a:spcPts val="3220"/>
              </a:lnSpc>
            </a:pPr>
            <a:r>
              <a:rPr lang="en-US" sz="2300" spc="57">
                <a:solidFill>
                  <a:srgbClr val="231F1D"/>
                </a:solidFill>
                <a:latin typeface="Kollektif"/>
              </a:rPr>
              <a:t>•Lake Protection Analysis</a:t>
            </a:r>
          </a:p>
          <a:p>
            <a:pPr algn="ctr">
              <a:lnSpc>
                <a:spcPts val="3219"/>
              </a:lnSpc>
            </a:pPr>
            <a:r>
              <a:rPr lang="en-US" sz="2300" spc="57">
                <a:solidFill>
                  <a:srgbClr val="231F1D"/>
                </a:solidFill>
                <a:latin typeface="Kollektif"/>
              </a:rPr>
              <a:t>•Soil Field Reporting Services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7226137" y="5231557"/>
            <a:ext cx="3759825" cy="64333"/>
          </a:xfrm>
          <a:prstGeom prst="rect">
            <a:avLst/>
          </a:prstGeom>
          <a:solidFill>
            <a:srgbClr val="40C6CC"/>
          </a:solidFill>
        </p:spPr>
      </p:sp>
      <p:sp>
        <p:nvSpPr>
          <p:cNvPr id="16" name="TextBox 16"/>
          <p:cNvSpPr txBox="1"/>
          <p:nvPr/>
        </p:nvSpPr>
        <p:spPr>
          <a:xfrm>
            <a:off x="13000367" y="4295775"/>
            <a:ext cx="379762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9"/>
              </a:lnSpc>
            </a:pPr>
            <a:r>
              <a:rPr lang="en-US" sz="2800">
                <a:solidFill>
                  <a:srgbClr val="231F1D"/>
                </a:solidFill>
                <a:latin typeface="Kollektif"/>
              </a:rPr>
              <a:t>S</a:t>
            </a:r>
            <a:r>
              <a:rPr lang="en-US" sz="2775">
                <a:solidFill>
                  <a:srgbClr val="231F1D"/>
                </a:solidFill>
                <a:latin typeface="Kollektif"/>
              </a:rPr>
              <a:t>OLUTION BASED PROJECTS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00367" y="5534660"/>
            <a:ext cx="3835725" cy="359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57">
                <a:solidFill>
                  <a:srgbClr val="231F1D"/>
                </a:solidFill>
                <a:latin typeface="Kollektif"/>
              </a:rPr>
              <a:t>IPM-4-CITRUS European Union Project </a:t>
            </a:r>
          </a:p>
          <a:p>
            <a:pPr algn="ctr">
              <a:lnSpc>
                <a:spcPts val="3220"/>
              </a:lnSpc>
            </a:pPr>
            <a:r>
              <a:rPr lang="en-US" sz="2300" spc="57">
                <a:solidFill>
                  <a:srgbClr val="231F1D"/>
                </a:solidFill>
                <a:latin typeface="Kollektif"/>
              </a:rPr>
              <a:t>www.ipm-4-citrus.insa-toulouse.fr/</a:t>
            </a:r>
          </a:p>
          <a:p>
            <a:pPr algn="ctr">
              <a:lnSpc>
                <a:spcPts val="3220"/>
              </a:lnSpc>
            </a:pPr>
            <a:endParaRPr lang="en-US" sz="2300" spc="57">
              <a:solidFill>
                <a:srgbClr val="231F1D"/>
              </a:solidFill>
              <a:latin typeface="Kollektif"/>
            </a:endParaRPr>
          </a:p>
          <a:p>
            <a:pPr algn="ctr">
              <a:lnSpc>
                <a:spcPts val="3220"/>
              </a:lnSpc>
            </a:pPr>
            <a:r>
              <a:rPr lang="en-US" sz="2300" spc="57">
                <a:solidFill>
                  <a:srgbClr val="231F1D"/>
                </a:solidFill>
                <a:latin typeface="Kollektif"/>
              </a:rPr>
              <a:t>EKOLAKE – Lake Remediation Project with Bentic Barrier Technology</a:t>
            </a:r>
          </a:p>
          <a:p>
            <a:pPr algn="ctr">
              <a:lnSpc>
                <a:spcPts val="3219"/>
              </a:lnSpc>
            </a:pPr>
            <a:r>
              <a:rPr lang="en-US" sz="2300" spc="57">
                <a:solidFill>
                  <a:srgbClr val="231F1D"/>
                </a:solidFill>
                <a:latin typeface="Kollektif"/>
              </a:rPr>
              <a:t>www.ekolake.com 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3000218" y="5295889"/>
            <a:ext cx="3759825" cy="64333"/>
          </a:xfrm>
          <a:prstGeom prst="rect">
            <a:avLst/>
          </a:prstGeom>
          <a:solidFill>
            <a:srgbClr val="40C6CC"/>
          </a:solid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/>
          <p:cNvGrpSpPr/>
          <p:nvPr/>
        </p:nvGrpSpPr>
        <p:grpSpPr>
          <a:xfrm rot="10800000">
            <a:off x="9906000" y="7620"/>
            <a:ext cx="8382000" cy="9784080"/>
            <a:chOff x="0" y="0"/>
            <a:chExt cx="6350000" cy="6339840"/>
          </a:xfrm>
        </p:grpSpPr>
        <p:sp>
          <p:nvSpPr>
            <p:cNvPr id="11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90600" y="1104900"/>
            <a:ext cx="15240000" cy="7207509"/>
            <a:chOff x="0" y="465498"/>
            <a:chExt cx="12176218" cy="3712016"/>
          </a:xfrm>
        </p:grpSpPr>
        <p:sp>
          <p:nvSpPr>
            <p:cNvPr id="5" name="TextBox 5"/>
            <p:cNvSpPr txBox="1"/>
            <p:nvPr/>
          </p:nvSpPr>
          <p:spPr>
            <a:xfrm>
              <a:off x="121762" y="465498"/>
              <a:ext cx="11887199" cy="14020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155"/>
                </a:lnSpc>
              </a:pPr>
              <a:r>
                <a:rPr lang="tr-TR" sz="8321" b="1" spc="416" dirty="0" smtClean="0">
                  <a:solidFill>
                    <a:srgbClr val="40C6CC"/>
                  </a:solidFill>
                  <a:latin typeface="Bebas Neue"/>
                </a:rPr>
                <a:t>COMPLETED</a:t>
              </a:r>
              <a:r>
                <a:rPr lang="en-US" sz="8321" b="1" spc="416" dirty="0" smtClean="0">
                  <a:solidFill>
                    <a:srgbClr val="40C6CC"/>
                  </a:solidFill>
                  <a:latin typeface="Bebas Neue"/>
                </a:rPr>
                <a:t> PROJECT</a:t>
              </a:r>
              <a:r>
                <a:rPr lang="tr-TR" sz="8321" b="1" spc="416" dirty="0" smtClean="0">
                  <a:solidFill>
                    <a:srgbClr val="40C6CC"/>
                  </a:solidFill>
                  <a:latin typeface="Bebas Neue"/>
                </a:rPr>
                <a:t>S</a:t>
              </a:r>
              <a:endParaRPr lang="en-US" sz="8321" b="1" spc="416" dirty="0">
                <a:solidFill>
                  <a:srgbClr val="40C6CC"/>
                </a:solidFill>
                <a:latin typeface="Bebas Neue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36440"/>
              <a:ext cx="12176218" cy="24410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LIBS –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Micropollutant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Detection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with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Laser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Induced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Breakdown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Spectroscopy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in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Soil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(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Supported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by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Turkish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Ministry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of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Agriculture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, Environment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and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Livestock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)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endParaRPr lang="tr-TR" sz="2800" spc="80" dirty="0">
                <a:solidFill>
                  <a:srgbClr val="F7F9F8"/>
                </a:solidFill>
                <a:latin typeface="Kollektif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EKOLAKE – Lake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Remediation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Project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with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Bentic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Barrier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Technology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(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Financed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by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Turkish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Ministry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of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Forest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and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Water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Affairs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IX.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Region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Department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)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endParaRPr lang="tr-TR" sz="2800" spc="80" dirty="0">
                <a:solidFill>
                  <a:srgbClr val="F7F9F8"/>
                </a:solidFill>
                <a:latin typeface="Kollektif"/>
              </a:endParaRPr>
            </a:p>
            <a:p>
              <a:pPr>
                <a:buFont typeface="Wingdings" pitchFamily="2" charset="2"/>
                <a:buChar char="ü"/>
              </a:pP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Developing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Biopesticide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Solution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Againts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for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Soil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Fungal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Agents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with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Essential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Oils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(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Supported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by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Turkey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SME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Developing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R&amp;D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Programme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)</a:t>
              </a:r>
            </a:p>
            <a:p>
              <a:pPr>
                <a:buFont typeface="Wingdings" pitchFamily="2" charset="2"/>
                <a:buChar char="ü"/>
              </a:pPr>
              <a:endParaRPr lang="tr-TR" sz="2800" spc="80" dirty="0">
                <a:solidFill>
                  <a:srgbClr val="F7F9F8"/>
                </a:solidFill>
                <a:latin typeface="Kollektif"/>
              </a:endParaRPr>
            </a:p>
            <a:p>
              <a:pPr>
                <a:buFont typeface="Wingdings" pitchFamily="2" charset="2"/>
                <a:buChar char="ü"/>
              </a:pP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Bioremediation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of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Organic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Phosphorus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Pesticides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by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Soil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Microorganisms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         (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Supported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by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Technoentrepreneurship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 </a:t>
              </a:r>
              <a:r>
                <a:rPr lang="tr-TR" sz="2800" spc="80" dirty="0" err="1">
                  <a:solidFill>
                    <a:srgbClr val="F7F9F8"/>
                  </a:solidFill>
                  <a:latin typeface="Kollektif"/>
                </a:rPr>
                <a:t>Programme</a:t>
              </a:r>
              <a:r>
                <a:rPr lang="tr-TR" sz="2800" spc="80" dirty="0">
                  <a:solidFill>
                    <a:srgbClr val="F7F9F8"/>
                  </a:solidFill>
                  <a:latin typeface="Kollektif"/>
                </a:rPr>
                <a:t>)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950</Words>
  <Application>Microsoft Office PowerPoint</Application>
  <PresentationFormat>Özel</PresentationFormat>
  <Paragraphs>205</Paragraphs>
  <Slides>34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42" baseType="lpstr">
      <vt:lpstr>Calibri</vt:lpstr>
      <vt:lpstr>Wingdings</vt:lpstr>
      <vt:lpstr>Times New Roman</vt:lpstr>
      <vt:lpstr>Arimo</vt:lpstr>
      <vt:lpstr>Bebas Neue</vt:lpstr>
      <vt:lpstr>Arial</vt:lpstr>
      <vt:lpstr>Kollektif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Correlation Matrix - Adana</vt:lpstr>
      <vt:lpstr>Correlation Matrix - Nigde</vt:lpstr>
      <vt:lpstr>Correlation Matrix - Samsun</vt:lpstr>
      <vt:lpstr>Correlation Matrix - Yozgat</vt:lpstr>
      <vt:lpstr>Decision Tree Regressor</vt:lpstr>
      <vt:lpstr>Linear Regression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T-DEB LIBS</dc:title>
  <dc:creator>User</dc:creator>
  <cp:lastModifiedBy>Zeynep Yurtkuran</cp:lastModifiedBy>
  <cp:revision>15</cp:revision>
  <dcterms:created xsi:type="dcterms:W3CDTF">2006-08-16T00:00:00Z</dcterms:created>
  <dcterms:modified xsi:type="dcterms:W3CDTF">2019-11-06T20:02:45Z</dcterms:modified>
  <dc:identifier>DADZMxhV-L8</dc:identifier>
</cp:coreProperties>
</file>